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59"/>
  </p:notesMasterIdLst>
  <p:sldIdLst>
    <p:sldId id="256" r:id="rId2"/>
    <p:sldId id="258" r:id="rId3"/>
    <p:sldId id="261" r:id="rId4"/>
    <p:sldId id="262" r:id="rId5"/>
    <p:sldId id="298" r:id="rId6"/>
    <p:sldId id="263" r:id="rId7"/>
    <p:sldId id="270" r:id="rId8"/>
    <p:sldId id="295" r:id="rId9"/>
    <p:sldId id="305" r:id="rId10"/>
    <p:sldId id="306" r:id="rId11"/>
    <p:sldId id="304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25" r:id="rId31"/>
    <p:sldId id="326" r:id="rId32"/>
    <p:sldId id="327" r:id="rId33"/>
    <p:sldId id="328" r:id="rId34"/>
    <p:sldId id="329" r:id="rId35"/>
    <p:sldId id="330" r:id="rId36"/>
    <p:sldId id="331" r:id="rId37"/>
    <p:sldId id="332" r:id="rId38"/>
    <p:sldId id="333" r:id="rId39"/>
    <p:sldId id="353" r:id="rId40"/>
    <p:sldId id="335" r:id="rId41"/>
    <p:sldId id="336" r:id="rId42"/>
    <p:sldId id="337" r:id="rId43"/>
    <p:sldId id="338" r:id="rId44"/>
    <p:sldId id="339" r:id="rId45"/>
    <p:sldId id="342" r:id="rId46"/>
    <p:sldId id="340" r:id="rId47"/>
    <p:sldId id="343" r:id="rId48"/>
    <p:sldId id="344" r:id="rId49"/>
    <p:sldId id="345" r:id="rId50"/>
    <p:sldId id="346" r:id="rId51"/>
    <p:sldId id="347" r:id="rId52"/>
    <p:sldId id="348" r:id="rId53"/>
    <p:sldId id="349" r:id="rId54"/>
    <p:sldId id="350" r:id="rId55"/>
    <p:sldId id="351" r:id="rId56"/>
    <p:sldId id="352" r:id="rId57"/>
    <p:sldId id="297" r:id="rId58"/>
  </p:sldIdLst>
  <p:sldSz cx="9144000" cy="5143500" type="screen16x9"/>
  <p:notesSz cx="6858000" cy="9144000"/>
  <p:embeddedFontLst>
    <p:embeddedFont>
      <p:font typeface="Dela Gothic One" panose="020B0604020202020204" charset="-128"/>
      <p:regular r:id="rId60"/>
    </p:embeddedFont>
    <p:embeddedFont>
      <p:font typeface="Anaheim" panose="020B0604020202020204" charset="0"/>
      <p:regular r:id="rId61"/>
      <p:bold r:id="rId62"/>
    </p:embeddedFont>
    <p:embeddedFont>
      <p:font typeface="Bebas Neue" panose="020B0606020202050201" pitchFamily="34" charset="0"/>
      <p:regular r:id="rId63"/>
    </p:embeddedFont>
    <p:embeddedFont>
      <p:font typeface="Open Sans" panose="020B0606030504020204" pitchFamily="34" charset="0"/>
      <p:regular r:id="rId64"/>
      <p:bold r:id="rId65"/>
      <p:italic r:id="rId66"/>
      <p:boldItalic r:id="rId67"/>
    </p:embeddedFont>
    <p:embeddedFont>
      <p:font typeface="Work Sans" pitchFamily="2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44FD46A-6EE4-440F-A729-FEDF46BB52BD}">
  <a:tblStyle styleId="{844FD46A-6EE4-440F-A729-FEDF46BB52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4E22792-D6A1-44BA-A8B2-439EC5CA306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538" autoAdjust="0"/>
    <p:restoredTop sz="94660"/>
  </p:normalViewPr>
  <p:slideViewPr>
    <p:cSldViewPr snapToGrid="0">
      <p:cViewPr varScale="1">
        <p:scale>
          <a:sx n="182" d="100"/>
          <a:sy n="182" d="100"/>
        </p:scale>
        <p:origin x="15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>
          <a:extLst>
            <a:ext uri="{FF2B5EF4-FFF2-40B4-BE49-F238E27FC236}">
              <a16:creationId xmlns:a16="http://schemas.microsoft.com/office/drawing/2014/main" id="{D3210957-73D8-93B6-5645-15C16D55B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4dda1946d_6_370:notes">
            <a:extLst>
              <a:ext uri="{FF2B5EF4-FFF2-40B4-BE49-F238E27FC236}">
                <a16:creationId xmlns:a16="http://schemas.microsoft.com/office/drawing/2014/main" id="{D4D17C26-7B4D-3CEA-0ADD-F57C8C6845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4dda1946d_6_370:notes">
            <a:extLst>
              <a:ext uri="{FF2B5EF4-FFF2-40B4-BE49-F238E27FC236}">
                <a16:creationId xmlns:a16="http://schemas.microsoft.com/office/drawing/2014/main" id="{55DD5938-CAA2-4B2B-B002-3829BB1B3B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6073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>
          <a:extLst>
            <a:ext uri="{FF2B5EF4-FFF2-40B4-BE49-F238E27FC236}">
              <a16:creationId xmlns:a16="http://schemas.microsoft.com/office/drawing/2014/main" id="{4873E9F8-C942-94A1-E0AB-C956B6716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4dda1946d_6_370:notes">
            <a:extLst>
              <a:ext uri="{FF2B5EF4-FFF2-40B4-BE49-F238E27FC236}">
                <a16:creationId xmlns:a16="http://schemas.microsoft.com/office/drawing/2014/main" id="{C0F3C212-29EC-9388-67B0-88A459A9CA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4dda1946d_6_370:notes">
            <a:extLst>
              <a:ext uri="{FF2B5EF4-FFF2-40B4-BE49-F238E27FC236}">
                <a16:creationId xmlns:a16="http://schemas.microsoft.com/office/drawing/2014/main" id="{EBD619CB-635B-E691-CC89-513B008E1D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6043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>
          <a:extLst>
            <a:ext uri="{FF2B5EF4-FFF2-40B4-BE49-F238E27FC236}">
              <a16:creationId xmlns:a16="http://schemas.microsoft.com/office/drawing/2014/main" id="{8593E490-C02D-327E-15CF-2C3030155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4dda1946d_6_370:notes">
            <a:extLst>
              <a:ext uri="{FF2B5EF4-FFF2-40B4-BE49-F238E27FC236}">
                <a16:creationId xmlns:a16="http://schemas.microsoft.com/office/drawing/2014/main" id="{80A3BF10-7C73-8C6C-E6D1-11C565BF0B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4dda1946d_6_370:notes">
            <a:extLst>
              <a:ext uri="{FF2B5EF4-FFF2-40B4-BE49-F238E27FC236}">
                <a16:creationId xmlns:a16="http://schemas.microsoft.com/office/drawing/2014/main" id="{634E4816-EA42-C3AC-C0A9-A53D893A4B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8878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>
          <a:extLst>
            <a:ext uri="{FF2B5EF4-FFF2-40B4-BE49-F238E27FC236}">
              <a16:creationId xmlns:a16="http://schemas.microsoft.com/office/drawing/2014/main" id="{06128214-3370-D4BC-3B3F-698CB41A6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4dda1946d_6_370:notes">
            <a:extLst>
              <a:ext uri="{FF2B5EF4-FFF2-40B4-BE49-F238E27FC236}">
                <a16:creationId xmlns:a16="http://schemas.microsoft.com/office/drawing/2014/main" id="{1CEF4082-842F-5076-251F-17D21D9A73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4dda1946d_6_370:notes">
            <a:extLst>
              <a:ext uri="{FF2B5EF4-FFF2-40B4-BE49-F238E27FC236}">
                <a16:creationId xmlns:a16="http://schemas.microsoft.com/office/drawing/2014/main" id="{21FA70D9-6E78-047A-F9DB-805CA877C3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6399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>
          <a:extLst>
            <a:ext uri="{FF2B5EF4-FFF2-40B4-BE49-F238E27FC236}">
              <a16:creationId xmlns:a16="http://schemas.microsoft.com/office/drawing/2014/main" id="{E3A6141C-C977-2A48-4C2E-3EB004573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4dda1946d_6_370:notes">
            <a:extLst>
              <a:ext uri="{FF2B5EF4-FFF2-40B4-BE49-F238E27FC236}">
                <a16:creationId xmlns:a16="http://schemas.microsoft.com/office/drawing/2014/main" id="{8489A07C-53E1-3A0B-46A8-FDAE20BC61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4dda1946d_6_370:notes">
            <a:extLst>
              <a:ext uri="{FF2B5EF4-FFF2-40B4-BE49-F238E27FC236}">
                <a16:creationId xmlns:a16="http://schemas.microsoft.com/office/drawing/2014/main" id="{04FAC0F1-ADC1-E1A3-89B1-728E95C6EB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15989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>
          <a:extLst>
            <a:ext uri="{FF2B5EF4-FFF2-40B4-BE49-F238E27FC236}">
              <a16:creationId xmlns:a16="http://schemas.microsoft.com/office/drawing/2014/main" id="{17B85577-4087-4EE9-BEE7-748A9E5B2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4dda1946d_6_370:notes">
            <a:extLst>
              <a:ext uri="{FF2B5EF4-FFF2-40B4-BE49-F238E27FC236}">
                <a16:creationId xmlns:a16="http://schemas.microsoft.com/office/drawing/2014/main" id="{2643AEA0-6847-9A69-9041-6A0D87210B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4dda1946d_6_370:notes">
            <a:extLst>
              <a:ext uri="{FF2B5EF4-FFF2-40B4-BE49-F238E27FC236}">
                <a16:creationId xmlns:a16="http://schemas.microsoft.com/office/drawing/2014/main" id="{AFE4ACB0-6FB3-F455-8EC8-A2BD11B86E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98536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>
          <a:extLst>
            <a:ext uri="{FF2B5EF4-FFF2-40B4-BE49-F238E27FC236}">
              <a16:creationId xmlns:a16="http://schemas.microsoft.com/office/drawing/2014/main" id="{6922D6CB-05B0-894A-5098-AA97E6991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4dda1946d_6_370:notes">
            <a:extLst>
              <a:ext uri="{FF2B5EF4-FFF2-40B4-BE49-F238E27FC236}">
                <a16:creationId xmlns:a16="http://schemas.microsoft.com/office/drawing/2014/main" id="{AA9CA445-A22D-F199-A262-2D29BEAF8F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4dda1946d_6_370:notes">
            <a:extLst>
              <a:ext uri="{FF2B5EF4-FFF2-40B4-BE49-F238E27FC236}">
                <a16:creationId xmlns:a16="http://schemas.microsoft.com/office/drawing/2014/main" id="{E6F188DA-781F-3558-4D71-6B4041994A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0766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>
          <a:extLst>
            <a:ext uri="{FF2B5EF4-FFF2-40B4-BE49-F238E27FC236}">
              <a16:creationId xmlns:a16="http://schemas.microsoft.com/office/drawing/2014/main" id="{C8FE01B5-A9F6-D1A2-93E6-14CB7FE22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4dda1946d_6_370:notes">
            <a:extLst>
              <a:ext uri="{FF2B5EF4-FFF2-40B4-BE49-F238E27FC236}">
                <a16:creationId xmlns:a16="http://schemas.microsoft.com/office/drawing/2014/main" id="{0DB1FB40-048C-28DC-3D7B-B6CBB92DE6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4dda1946d_6_370:notes">
            <a:extLst>
              <a:ext uri="{FF2B5EF4-FFF2-40B4-BE49-F238E27FC236}">
                <a16:creationId xmlns:a16="http://schemas.microsoft.com/office/drawing/2014/main" id="{EEC26958-6327-2C4E-4085-BFF1808D01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04524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>
          <a:extLst>
            <a:ext uri="{FF2B5EF4-FFF2-40B4-BE49-F238E27FC236}">
              <a16:creationId xmlns:a16="http://schemas.microsoft.com/office/drawing/2014/main" id="{81E0C82B-1E34-9255-CB4B-3B6AFF893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4dda1946d_6_370:notes">
            <a:extLst>
              <a:ext uri="{FF2B5EF4-FFF2-40B4-BE49-F238E27FC236}">
                <a16:creationId xmlns:a16="http://schemas.microsoft.com/office/drawing/2014/main" id="{DD36ED1E-FAC2-B8F2-E761-D31178B11B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4dda1946d_6_370:notes">
            <a:extLst>
              <a:ext uri="{FF2B5EF4-FFF2-40B4-BE49-F238E27FC236}">
                <a16:creationId xmlns:a16="http://schemas.microsoft.com/office/drawing/2014/main" id="{0FBF9D58-0C43-EF56-9C3F-176445C902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69643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>
          <a:extLst>
            <a:ext uri="{FF2B5EF4-FFF2-40B4-BE49-F238E27FC236}">
              <a16:creationId xmlns:a16="http://schemas.microsoft.com/office/drawing/2014/main" id="{0260D9F0-E16F-C34B-BF1C-072FBD4C4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4dda1946d_6_370:notes">
            <a:extLst>
              <a:ext uri="{FF2B5EF4-FFF2-40B4-BE49-F238E27FC236}">
                <a16:creationId xmlns:a16="http://schemas.microsoft.com/office/drawing/2014/main" id="{5CA9CDF3-4E50-D08E-2E0B-F2DDF5A53B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4dda1946d_6_370:notes">
            <a:extLst>
              <a:ext uri="{FF2B5EF4-FFF2-40B4-BE49-F238E27FC236}">
                <a16:creationId xmlns:a16="http://schemas.microsoft.com/office/drawing/2014/main" id="{FD257B63-30D0-6C83-66F6-C377D24755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0998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>
          <a:extLst>
            <a:ext uri="{FF2B5EF4-FFF2-40B4-BE49-F238E27FC236}">
              <a16:creationId xmlns:a16="http://schemas.microsoft.com/office/drawing/2014/main" id="{FC43532F-EC18-F32D-48B0-555A3583D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4dda1946d_6_370:notes">
            <a:extLst>
              <a:ext uri="{FF2B5EF4-FFF2-40B4-BE49-F238E27FC236}">
                <a16:creationId xmlns:a16="http://schemas.microsoft.com/office/drawing/2014/main" id="{5BB7C1CF-C77D-DAB3-B6EF-FCCB6F35B4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4dda1946d_6_370:notes">
            <a:extLst>
              <a:ext uri="{FF2B5EF4-FFF2-40B4-BE49-F238E27FC236}">
                <a16:creationId xmlns:a16="http://schemas.microsoft.com/office/drawing/2014/main" id="{0B701C2D-7059-9F37-C6D1-EEA428E01F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70840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>
          <a:extLst>
            <a:ext uri="{FF2B5EF4-FFF2-40B4-BE49-F238E27FC236}">
              <a16:creationId xmlns:a16="http://schemas.microsoft.com/office/drawing/2014/main" id="{C44B7811-1C02-0774-15C0-FB5A66A00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4dda1946d_6_370:notes">
            <a:extLst>
              <a:ext uri="{FF2B5EF4-FFF2-40B4-BE49-F238E27FC236}">
                <a16:creationId xmlns:a16="http://schemas.microsoft.com/office/drawing/2014/main" id="{FC86FF10-A7B9-2E48-A195-A5A30AD33E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4dda1946d_6_370:notes">
            <a:extLst>
              <a:ext uri="{FF2B5EF4-FFF2-40B4-BE49-F238E27FC236}">
                <a16:creationId xmlns:a16="http://schemas.microsoft.com/office/drawing/2014/main" id="{0F109BCD-2B0A-6AFB-B00D-CDDD959BFF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14976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>
          <a:extLst>
            <a:ext uri="{FF2B5EF4-FFF2-40B4-BE49-F238E27FC236}">
              <a16:creationId xmlns:a16="http://schemas.microsoft.com/office/drawing/2014/main" id="{D663E674-AA4B-83FA-7441-7F5F34DD0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4dda1946d_6_370:notes">
            <a:extLst>
              <a:ext uri="{FF2B5EF4-FFF2-40B4-BE49-F238E27FC236}">
                <a16:creationId xmlns:a16="http://schemas.microsoft.com/office/drawing/2014/main" id="{49A4832D-1FCE-27F1-5F65-BAB939C3C5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4dda1946d_6_370:notes">
            <a:extLst>
              <a:ext uri="{FF2B5EF4-FFF2-40B4-BE49-F238E27FC236}">
                <a16:creationId xmlns:a16="http://schemas.microsoft.com/office/drawing/2014/main" id="{E0434F42-8C38-77F0-E857-9463806109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9256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>
          <a:extLst>
            <a:ext uri="{FF2B5EF4-FFF2-40B4-BE49-F238E27FC236}">
              <a16:creationId xmlns:a16="http://schemas.microsoft.com/office/drawing/2014/main" id="{E682B47C-A5E2-338A-6801-B0284A1FF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4dda1946d_6_370:notes">
            <a:extLst>
              <a:ext uri="{FF2B5EF4-FFF2-40B4-BE49-F238E27FC236}">
                <a16:creationId xmlns:a16="http://schemas.microsoft.com/office/drawing/2014/main" id="{E17B137F-0D62-7BD5-120C-4E6D539221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4dda1946d_6_370:notes">
            <a:extLst>
              <a:ext uri="{FF2B5EF4-FFF2-40B4-BE49-F238E27FC236}">
                <a16:creationId xmlns:a16="http://schemas.microsoft.com/office/drawing/2014/main" id="{1FF9BBAD-8FA7-4388-5862-7D78165A14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7835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>
          <a:extLst>
            <a:ext uri="{FF2B5EF4-FFF2-40B4-BE49-F238E27FC236}">
              <a16:creationId xmlns:a16="http://schemas.microsoft.com/office/drawing/2014/main" id="{2D04668E-111D-F75C-E477-5260F0693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4dda1946d_6_370:notes">
            <a:extLst>
              <a:ext uri="{FF2B5EF4-FFF2-40B4-BE49-F238E27FC236}">
                <a16:creationId xmlns:a16="http://schemas.microsoft.com/office/drawing/2014/main" id="{E8743E94-1200-2710-8913-6681EABAAB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4dda1946d_6_370:notes">
            <a:extLst>
              <a:ext uri="{FF2B5EF4-FFF2-40B4-BE49-F238E27FC236}">
                <a16:creationId xmlns:a16="http://schemas.microsoft.com/office/drawing/2014/main" id="{00562D3D-107C-7C24-C800-14EC3E7441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8577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>
          <a:extLst>
            <a:ext uri="{FF2B5EF4-FFF2-40B4-BE49-F238E27FC236}">
              <a16:creationId xmlns:a16="http://schemas.microsoft.com/office/drawing/2014/main" id="{A9416E9B-B5A8-1CE8-7F3A-C0E94ADD5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4dda1946d_6_370:notes">
            <a:extLst>
              <a:ext uri="{FF2B5EF4-FFF2-40B4-BE49-F238E27FC236}">
                <a16:creationId xmlns:a16="http://schemas.microsoft.com/office/drawing/2014/main" id="{7A50FC20-223E-7A2A-B98C-175B030DC8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4dda1946d_6_370:notes">
            <a:extLst>
              <a:ext uri="{FF2B5EF4-FFF2-40B4-BE49-F238E27FC236}">
                <a16:creationId xmlns:a16="http://schemas.microsoft.com/office/drawing/2014/main" id="{7DDCD940-3430-3705-F931-7D688FC1A6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35563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>
          <a:extLst>
            <a:ext uri="{FF2B5EF4-FFF2-40B4-BE49-F238E27FC236}">
              <a16:creationId xmlns:a16="http://schemas.microsoft.com/office/drawing/2014/main" id="{635D43CB-C203-FFB5-5687-7FB99D35E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4dda1946d_6_370:notes">
            <a:extLst>
              <a:ext uri="{FF2B5EF4-FFF2-40B4-BE49-F238E27FC236}">
                <a16:creationId xmlns:a16="http://schemas.microsoft.com/office/drawing/2014/main" id="{E15A6398-428E-401B-7E81-08316A21C1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4dda1946d_6_370:notes">
            <a:extLst>
              <a:ext uri="{FF2B5EF4-FFF2-40B4-BE49-F238E27FC236}">
                <a16:creationId xmlns:a16="http://schemas.microsoft.com/office/drawing/2014/main" id="{332CE7DC-2BF5-DFAF-9BBF-BE46F7F9DE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71596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>
          <a:extLst>
            <a:ext uri="{FF2B5EF4-FFF2-40B4-BE49-F238E27FC236}">
              <a16:creationId xmlns:a16="http://schemas.microsoft.com/office/drawing/2014/main" id="{55F0FD3C-021C-1966-33E9-FD6C86C83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4dda1946d_6_370:notes">
            <a:extLst>
              <a:ext uri="{FF2B5EF4-FFF2-40B4-BE49-F238E27FC236}">
                <a16:creationId xmlns:a16="http://schemas.microsoft.com/office/drawing/2014/main" id="{AD59330F-001C-013B-AC20-837DB7DF33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4dda1946d_6_370:notes">
            <a:extLst>
              <a:ext uri="{FF2B5EF4-FFF2-40B4-BE49-F238E27FC236}">
                <a16:creationId xmlns:a16="http://schemas.microsoft.com/office/drawing/2014/main" id="{E735090E-F371-7EAD-77BA-2DF262E46D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6571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>
          <a:extLst>
            <a:ext uri="{FF2B5EF4-FFF2-40B4-BE49-F238E27FC236}">
              <a16:creationId xmlns:a16="http://schemas.microsoft.com/office/drawing/2014/main" id="{2698AA99-9997-A3C2-F502-28FC0927C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4dda1946d_6_370:notes">
            <a:extLst>
              <a:ext uri="{FF2B5EF4-FFF2-40B4-BE49-F238E27FC236}">
                <a16:creationId xmlns:a16="http://schemas.microsoft.com/office/drawing/2014/main" id="{FF83E3C2-D149-125E-20F3-546FFA7832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4dda1946d_6_370:notes">
            <a:extLst>
              <a:ext uri="{FF2B5EF4-FFF2-40B4-BE49-F238E27FC236}">
                <a16:creationId xmlns:a16="http://schemas.microsoft.com/office/drawing/2014/main" id="{560840C1-465D-717D-1A65-772D1FEC07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53681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>
          <a:extLst>
            <a:ext uri="{FF2B5EF4-FFF2-40B4-BE49-F238E27FC236}">
              <a16:creationId xmlns:a16="http://schemas.microsoft.com/office/drawing/2014/main" id="{7EF27DF8-B3A0-813E-001E-B4FC513B5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4dda1946d_6_370:notes">
            <a:extLst>
              <a:ext uri="{FF2B5EF4-FFF2-40B4-BE49-F238E27FC236}">
                <a16:creationId xmlns:a16="http://schemas.microsoft.com/office/drawing/2014/main" id="{30775AD3-B08C-301D-BE23-B93A9CAD6F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4dda1946d_6_370:notes">
            <a:extLst>
              <a:ext uri="{FF2B5EF4-FFF2-40B4-BE49-F238E27FC236}">
                <a16:creationId xmlns:a16="http://schemas.microsoft.com/office/drawing/2014/main" id="{34B37466-03F3-5A6D-0E32-3ED69942F7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9577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a5d0cffb30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a5d0cffb30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>
          <a:extLst>
            <a:ext uri="{FF2B5EF4-FFF2-40B4-BE49-F238E27FC236}">
              <a16:creationId xmlns:a16="http://schemas.microsoft.com/office/drawing/2014/main" id="{503205E5-390F-024E-3E24-5BFC91882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4dda1946d_6_370:notes">
            <a:extLst>
              <a:ext uri="{FF2B5EF4-FFF2-40B4-BE49-F238E27FC236}">
                <a16:creationId xmlns:a16="http://schemas.microsoft.com/office/drawing/2014/main" id="{FD8BCB94-54A2-4823-263B-A479ADAD65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4dda1946d_6_370:notes">
            <a:extLst>
              <a:ext uri="{FF2B5EF4-FFF2-40B4-BE49-F238E27FC236}">
                <a16:creationId xmlns:a16="http://schemas.microsoft.com/office/drawing/2014/main" id="{8090AA36-BA6E-9829-A643-150A371A4D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43911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>
          <a:extLst>
            <a:ext uri="{FF2B5EF4-FFF2-40B4-BE49-F238E27FC236}">
              <a16:creationId xmlns:a16="http://schemas.microsoft.com/office/drawing/2014/main" id="{DDBDB55C-5D7F-F1C5-A8F0-B0CE935B3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4dda1946d_6_370:notes">
            <a:extLst>
              <a:ext uri="{FF2B5EF4-FFF2-40B4-BE49-F238E27FC236}">
                <a16:creationId xmlns:a16="http://schemas.microsoft.com/office/drawing/2014/main" id="{6F46EE94-8B3C-B3E3-DAEA-CEB76644FB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4dda1946d_6_370:notes">
            <a:extLst>
              <a:ext uri="{FF2B5EF4-FFF2-40B4-BE49-F238E27FC236}">
                <a16:creationId xmlns:a16="http://schemas.microsoft.com/office/drawing/2014/main" id="{1A37F8F2-A723-5190-E23D-6CD68C80F3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87263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>
          <a:extLst>
            <a:ext uri="{FF2B5EF4-FFF2-40B4-BE49-F238E27FC236}">
              <a16:creationId xmlns:a16="http://schemas.microsoft.com/office/drawing/2014/main" id="{AC942099-41F7-1C19-A84E-4F1F661D5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4dda1946d_6_370:notes">
            <a:extLst>
              <a:ext uri="{FF2B5EF4-FFF2-40B4-BE49-F238E27FC236}">
                <a16:creationId xmlns:a16="http://schemas.microsoft.com/office/drawing/2014/main" id="{E0BB0638-AA4B-6818-E097-E8D8690AA4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4dda1946d_6_370:notes">
            <a:extLst>
              <a:ext uri="{FF2B5EF4-FFF2-40B4-BE49-F238E27FC236}">
                <a16:creationId xmlns:a16="http://schemas.microsoft.com/office/drawing/2014/main" id="{C64FB44C-AA6F-0A19-9430-4FE76C7C57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4687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>
          <a:extLst>
            <a:ext uri="{FF2B5EF4-FFF2-40B4-BE49-F238E27FC236}">
              <a16:creationId xmlns:a16="http://schemas.microsoft.com/office/drawing/2014/main" id="{6E50C5D4-3A01-B45E-7E44-EE92E0E1D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4dda1946d_6_370:notes">
            <a:extLst>
              <a:ext uri="{FF2B5EF4-FFF2-40B4-BE49-F238E27FC236}">
                <a16:creationId xmlns:a16="http://schemas.microsoft.com/office/drawing/2014/main" id="{0C1F755C-8386-596D-7635-85B3B85802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4dda1946d_6_370:notes">
            <a:extLst>
              <a:ext uri="{FF2B5EF4-FFF2-40B4-BE49-F238E27FC236}">
                <a16:creationId xmlns:a16="http://schemas.microsoft.com/office/drawing/2014/main" id="{BAAD7DF3-9094-EEA1-1EC7-087B63B222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92182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>
          <a:extLst>
            <a:ext uri="{FF2B5EF4-FFF2-40B4-BE49-F238E27FC236}">
              <a16:creationId xmlns:a16="http://schemas.microsoft.com/office/drawing/2014/main" id="{842E9A83-549B-438F-DDC2-4A3D12690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4dda1946d_6_370:notes">
            <a:extLst>
              <a:ext uri="{FF2B5EF4-FFF2-40B4-BE49-F238E27FC236}">
                <a16:creationId xmlns:a16="http://schemas.microsoft.com/office/drawing/2014/main" id="{86970DE6-266F-EF80-7FA2-2BD74C2785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4dda1946d_6_370:notes">
            <a:extLst>
              <a:ext uri="{FF2B5EF4-FFF2-40B4-BE49-F238E27FC236}">
                <a16:creationId xmlns:a16="http://schemas.microsoft.com/office/drawing/2014/main" id="{40E6EDD8-D7DD-DDA0-82D5-8031D90512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4392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>
          <a:extLst>
            <a:ext uri="{FF2B5EF4-FFF2-40B4-BE49-F238E27FC236}">
              <a16:creationId xmlns:a16="http://schemas.microsoft.com/office/drawing/2014/main" id="{7A21F913-EEEA-2252-CB1A-018333C39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4dda1946d_6_370:notes">
            <a:extLst>
              <a:ext uri="{FF2B5EF4-FFF2-40B4-BE49-F238E27FC236}">
                <a16:creationId xmlns:a16="http://schemas.microsoft.com/office/drawing/2014/main" id="{1BB14F7E-93C8-296A-4D25-408B21C959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4dda1946d_6_370:notes">
            <a:extLst>
              <a:ext uri="{FF2B5EF4-FFF2-40B4-BE49-F238E27FC236}">
                <a16:creationId xmlns:a16="http://schemas.microsoft.com/office/drawing/2014/main" id="{F4C1A5B9-2216-535B-EB65-5AB8E65ED2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5678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>
          <a:extLst>
            <a:ext uri="{FF2B5EF4-FFF2-40B4-BE49-F238E27FC236}">
              <a16:creationId xmlns:a16="http://schemas.microsoft.com/office/drawing/2014/main" id="{0DA14CDF-4698-A323-2BAC-CC623D135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4dda1946d_6_370:notes">
            <a:extLst>
              <a:ext uri="{FF2B5EF4-FFF2-40B4-BE49-F238E27FC236}">
                <a16:creationId xmlns:a16="http://schemas.microsoft.com/office/drawing/2014/main" id="{089FB737-CF23-8A15-9B7E-DB5B1CFD35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4dda1946d_6_370:notes">
            <a:extLst>
              <a:ext uri="{FF2B5EF4-FFF2-40B4-BE49-F238E27FC236}">
                <a16:creationId xmlns:a16="http://schemas.microsoft.com/office/drawing/2014/main" id="{8A30E95D-6183-5DCD-5796-F033EE375B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313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>
          <a:extLst>
            <a:ext uri="{FF2B5EF4-FFF2-40B4-BE49-F238E27FC236}">
              <a16:creationId xmlns:a16="http://schemas.microsoft.com/office/drawing/2014/main" id="{B198675C-F9AF-12AC-2573-A975157EE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4dda1946d_6_370:notes">
            <a:extLst>
              <a:ext uri="{FF2B5EF4-FFF2-40B4-BE49-F238E27FC236}">
                <a16:creationId xmlns:a16="http://schemas.microsoft.com/office/drawing/2014/main" id="{A0888FD3-DE45-E3A2-2149-2BA4393A91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4dda1946d_6_370:notes">
            <a:extLst>
              <a:ext uri="{FF2B5EF4-FFF2-40B4-BE49-F238E27FC236}">
                <a16:creationId xmlns:a16="http://schemas.microsoft.com/office/drawing/2014/main" id="{A5F3703F-7AC3-14ED-17CD-9D39F9F902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711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>
          <a:extLst>
            <a:ext uri="{FF2B5EF4-FFF2-40B4-BE49-F238E27FC236}">
              <a16:creationId xmlns:a16="http://schemas.microsoft.com/office/drawing/2014/main" id="{33EB2A85-C6E0-A015-BD9C-4CA9068B1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4dda1946d_6_370:notes">
            <a:extLst>
              <a:ext uri="{FF2B5EF4-FFF2-40B4-BE49-F238E27FC236}">
                <a16:creationId xmlns:a16="http://schemas.microsoft.com/office/drawing/2014/main" id="{EF69135C-FE54-22B3-8BA7-9A88627ECE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4dda1946d_6_370:notes">
            <a:extLst>
              <a:ext uri="{FF2B5EF4-FFF2-40B4-BE49-F238E27FC236}">
                <a16:creationId xmlns:a16="http://schemas.microsoft.com/office/drawing/2014/main" id="{E4E8685F-ED3E-53A1-F0BE-8F391E1CFF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84702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>
          <a:extLst>
            <a:ext uri="{FF2B5EF4-FFF2-40B4-BE49-F238E27FC236}">
              <a16:creationId xmlns:a16="http://schemas.microsoft.com/office/drawing/2014/main" id="{9E8468EC-A3C0-FC03-55BE-8DC9E89DD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4dda1946d_6_370:notes">
            <a:extLst>
              <a:ext uri="{FF2B5EF4-FFF2-40B4-BE49-F238E27FC236}">
                <a16:creationId xmlns:a16="http://schemas.microsoft.com/office/drawing/2014/main" id="{63824A1C-D3FC-1FF5-E2EF-678F18B84A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4dda1946d_6_370:notes">
            <a:extLst>
              <a:ext uri="{FF2B5EF4-FFF2-40B4-BE49-F238E27FC236}">
                <a16:creationId xmlns:a16="http://schemas.microsoft.com/office/drawing/2014/main" id="{9FD92998-BADD-92EF-5710-9342C5DD25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415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>
          <a:extLst>
            <a:ext uri="{FF2B5EF4-FFF2-40B4-BE49-F238E27FC236}">
              <a16:creationId xmlns:a16="http://schemas.microsoft.com/office/drawing/2014/main" id="{FD18DB0D-7311-EA2D-9D6A-04C6D9B1C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4dda1946d_6_370:notes">
            <a:extLst>
              <a:ext uri="{FF2B5EF4-FFF2-40B4-BE49-F238E27FC236}">
                <a16:creationId xmlns:a16="http://schemas.microsoft.com/office/drawing/2014/main" id="{0A0B4077-BC7E-B278-B7E8-A34A479E56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4dda1946d_6_370:notes">
            <a:extLst>
              <a:ext uri="{FF2B5EF4-FFF2-40B4-BE49-F238E27FC236}">
                <a16:creationId xmlns:a16="http://schemas.microsoft.com/office/drawing/2014/main" id="{841FC484-FF01-08E5-4A45-2E10B93B1D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39407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>
          <a:extLst>
            <a:ext uri="{FF2B5EF4-FFF2-40B4-BE49-F238E27FC236}">
              <a16:creationId xmlns:a16="http://schemas.microsoft.com/office/drawing/2014/main" id="{C06DC3D3-2F2E-23E3-1F6C-3A82A4ABE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4dda1946d_6_370:notes">
            <a:extLst>
              <a:ext uri="{FF2B5EF4-FFF2-40B4-BE49-F238E27FC236}">
                <a16:creationId xmlns:a16="http://schemas.microsoft.com/office/drawing/2014/main" id="{E839EC34-6409-0735-822E-09A68B07EF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4dda1946d_6_370:notes">
            <a:extLst>
              <a:ext uri="{FF2B5EF4-FFF2-40B4-BE49-F238E27FC236}">
                <a16:creationId xmlns:a16="http://schemas.microsoft.com/office/drawing/2014/main" id="{C758D741-58FD-BC1F-D3F9-DC0D96A1CB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1059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>
          <a:extLst>
            <a:ext uri="{FF2B5EF4-FFF2-40B4-BE49-F238E27FC236}">
              <a16:creationId xmlns:a16="http://schemas.microsoft.com/office/drawing/2014/main" id="{95866FF0-7991-32F5-64AC-588C9A70A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4dda1946d_6_370:notes">
            <a:extLst>
              <a:ext uri="{FF2B5EF4-FFF2-40B4-BE49-F238E27FC236}">
                <a16:creationId xmlns:a16="http://schemas.microsoft.com/office/drawing/2014/main" id="{663D4A10-E8B4-1E9C-B41F-DCF3CBF00B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4dda1946d_6_370:notes">
            <a:extLst>
              <a:ext uri="{FF2B5EF4-FFF2-40B4-BE49-F238E27FC236}">
                <a16:creationId xmlns:a16="http://schemas.microsoft.com/office/drawing/2014/main" id="{CE3DF81F-1A8E-F430-7BE3-9EE646F302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79520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>
          <a:extLst>
            <a:ext uri="{FF2B5EF4-FFF2-40B4-BE49-F238E27FC236}">
              <a16:creationId xmlns:a16="http://schemas.microsoft.com/office/drawing/2014/main" id="{1D1DB980-438F-0F01-7E8B-74386777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4dda1946d_6_370:notes">
            <a:extLst>
              <a:ext uri="{FF2B5EF4-FFF2-40B4-BE49-F238E27FC236}">
                <a16:creationId xmlns:a16="http://schemas.microsoft.com/office/drawing/2014/main" id="{F4BB433E-BF5B-A120-C771-7D748E0CAE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4dda1946d_6_370:notes">
            <a:extLst>
              <a:ext uri="{FF2B5EF4-FFF2-40B4-BE49-F238E27FC236}">
                <a16:creationId xmlns:a16="http://schemas.microsoft.com/office/drawing/2014/main" id="{A7B42696-51A6-A149-9D52-13C5F6573E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50842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>
          <a:extLst>
            <a:ext uri="{FF2B5EF4-FFF2-40B4-BE49-F238E27FC236}">
              <a16:creationId xmlns:a16="http://schemas.microsoft.com/office/drawing/2014/main" id="{67203894-EAEF-0841-09BE-B06F846AB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4dda1946d_6_370:notes">
            <a:extLst>
              <a:ext uri="{FF2B5EF4-FFF2-40B4-BE49-F238E27FC236}">
                <a16:creationId xmlns:a16="http://schemas.microsoft.com/office/drawing/2014/main" id="{D187E56A-623D-C84C-950F-E1857D99CC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4dda1946d_6_370:notes">
            <a:extLst>
              <a:ext uri="{FF2B5EF4-FFF2-40B4-BE49-F238E27FC236}">
                <a16:creationId xmlns:a16="http://schemas.microsoft.com/office/drawing/2014/main" id="{DC8C5635-D00C-5C1E-95E0-F88403690C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48512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>
          <a:extLst>
            <a:ext uri="{FF2B5EF4-FFF2-40B4-BE49-F238E27FC236}">
              <a16:creationId xmlns:a16="http://schemas.microsoft.com/office/drawing/2014/main" id="{0AAB2988-FE9C-1B19-F608-129F4BBF0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4dda1946d_6_370:notes">
            <a:extLst>
              <a:ext uri="{FF2B5EF4-FFF2-40B4-BE49-F238E27FC236}">
                <a16:creationId xmlns:a16="http://schemas.microsoft.com/office/drawing/2014/main" id="{649B1FAB-D24B-7E99-B138-AD35C249DA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4dda1946d_6_370:notes">
            <a:extLst>
              <a:ext uri="{FF2B5EF4-FFF2-40B4-BE49-F238E27FC236}">
                <a16:creationId xmlns:a16="http://schemas.microsoft.com/office/drawing/2014/main" id="{86E65B5E-8C73-90E5-AFE2-8100043F6D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20234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>
          <a:extLst>
            <a:ext uri="{FF2B5EF4-FFF2-40B4-BE49-F238E27FC236}">
              <a16:creationId xmlns:a16="http://schemas.microsoft.com/office/drawing/2014/main" id="{A11E98FD-54CA-E5B1-121E-3B20F9088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4dda1946d_6_370:notes">
            <a:extLst>
              <a:ext uri="{FF2B5EF4-FFF2-40B4-BE49-F238E27FC236}">
                <a16:creationId xmlns:a16="http://schemas.microsoft.com/office/drawing/2014/main" id="{F42E7325-096D-8AF2-3040-7DFCDBBF50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4dda1946d_6_370:notes">
            <a:extLst>
              <a:ext uri="{FF2B5EF4-FFF2-40B4-BE49-F238E27FC236}">
                <a16:creationId xmlns:a16="http://schemas.microsoft.com/office/drawing/2014/main" id="{BBBE8CCD-7A90-30B0-004E-B7E6E48BCE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2731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>
          <a:extLst>
            <a:ext uri="{FF2B5EF4-FFF2-40B4-BE49-F238E27FC236}">
              <a16:creationId xmlns:a16="http://schemas.microsoft.com/office/drawing/2014/main" id="{6397EA4B-5130-6BAE-E710-1BC74BF36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4dda1946d_6_370:notes">
            <a:extLst>
              <a:ext uri="{FF2B5EF4-FFF2-40B4-BE49-F238E27FC236}">
                <a16:creationId xmlns:a16="http://schemas.microsoft.com/office/drawing/2014/main" id="{9263A765-13AA-3FA1-A59B-94C136D5E1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4dda1946d_6_370:notes">
            <a:extLst>
              <a:ext uri="{FF2B5EF4-FFF2-40B4-BE49-F238E27FC236}">
                <a16:creationId xmlns:a16="http://schemas.microsoft.com/office/drawing/2014/main" id="{71D1B886-6A58-0158-B32F-D394ECF196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3965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>
          <a:extLst>
            <a:ext uri="{FF2B5EF4-FFF2-40B4-BE49-F238E27FC236}">
              <a16:creationId xmlns:a16="http://schemas.microsoft.com/office/drawing/2014/main" id="{04C8656A-5803-3EBF-CC87-CD5384C09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4dda1946d_6_370:notes">
            <a:extLst>
              <a:ext uri="{FF2B5EF4-FFF2-40B4-BE49-F238E27FC236}">
                <a16:creationId xmlns:a16="http://schemas.microsoft.com/office/drawing/2014/main" id="{3DCD171B-EC16-E0D7-DDCE-37F0868322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4dda1946d_6_370:notes">
            <a:extLst>
              <a:ext uri="{FF2B5EF4-FFF2-40B4-BE49-F238E27FC236}">
                <a16:creationId xmlns:a16="http://schemas.microsoft.com/office/drawing/2014/main" id="{F01AD84F-0B1C-5212-8C6D-E0736CB37B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9520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>
          <a:extLst>
            <a:ext uri="{FF2B5EF4-FFF2-40B4-BE49-F238E27FC236}">
              <a16:creationId xmlns:a16="http://schemas.microsoft.com/office/drawing/2014/main" id="{37F40408-0487-FEE7-79DE-F68AF877A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4dda1946d_6_370:notes">
            <a:extLst>
              <a:ext uri="{FF2B5EF4-FFF2-40B4-BE49-F238E27FC236}">
                <a16:creationId xmlns:a16="http://schemas.microsoft.com/office/drawing/2014/main" id="{E2E9C94B-DA41-C39C-1B33-E55A7601CF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4dda1946d_6_370:notes">
            <a:extLst>
              <a:ext uri="{FF2B5EF4-FFF2-40B4-BE49-F238E27FC236}">
                <a16:creationId xmlns:a16="http://schemas.microsoft.com/office/drawing/2014/main" id="{59AA4519-30B6-B9B3-8A9A-25B7ABAFAC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5657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>
          <a:extLst>
            <a:ext uri="{FF2B5EF4-FFF2-40B4-BE49-F238E27FC236}">
              <a16:creationId xmlns:a16="http://schemas.microsoft.com/office/drawing/2014/main" id="{AC83C4C7-4582-71FF-4FEC-DDB227665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4dda1946d_6_322:notes">
            <a:extLst>
              <a:ext uri="{FF2B5EF4-FFF2-40B4-BE49-F238E27FC236}">
                <a16:creationId xmlns:a16="http://schemas.microsoft.com/office/drawing/2014/main" id="{D315CA6A-889E-D02A-B121-1FFA2AAAF8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4dda1946d_6_322:notes">
            <a:extLst>
              <a:ext uri="{FF2B5EF4-FFF2-40B4-BE49-F238E27FC236}">
                <a16:creationId xmlns:a16="http://schemas.microsoft.com/office/drawing/2014/main" id="{D6AACD1B-0A52-8BB1-AE7A-6E6067A599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474176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>
          <a:extLst>
            <a:ext uri="{FF2B5EF4-FFF2-40B4-BE49-F238E27FC236}">
              <a16:creationId xmlns:a16="http://schemas.microsoft.com/office/drawing/2014/main" id="{CA847A15-47CF-069B-440E-5605DD907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4dda1946d_6_370:notes">
            <a:extLst>
              <a:ext uri="{FF2B5EF4-FFF2-40B4-BE49-F238E27FC236}">
                <a16:creationId xmlns:a16="http://schemas.microsoft.com/office/drawing/2014/main" id="{4E7BA226-1240-AD4F-2BAE-80DC4556CC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4dda1946d_6_370:notes">
            <a:extLst>
              <a:ext uri="{FF2B5EF4-FFF2-40B4-BE49-F238E27FC236}">
                <a16:creationId xmlns:a16="http://schemas.microsoft.com/office/drawing/2014/main" id="{894029C4-6A2D-8B2F-D090-61DD957D92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08062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>
          <a:extLst>
            <a:ext uri="{FF2B5EF4-FFF2-40B4-BE49-F238E27FC236}">
              <a16:creationId xmlns:a16="http://schemas.microsoft.com/office/drawing/2014/main" id="{FE0A74EA-9D17-56B7-8244-A7ED823F5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4dda1946d_6_370:notes">
            <a:extLst>
              <a:ext uri="{FF2B5EF4-FFF2-40B4-BE49-F238E27FC236}">
                <a16:creationId xmlns:a16="http://schemas.microsoft.com/office/drawing/2014/main" id="{6214D645-FC44-7589-FEC2-7C0FA7B281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4dda1946d_6_370:notes">
            <a:extLst>
              <a:ext uri="{FF2B5EF4-FFF2-40B4-BE49-F238E27FC236}">
                <a16:creationId xmlns:a16="http://schemas.microsoft.com/office/drawing/2014/main" id="{F4DD1F41-3370-EDFA-DE21-1DE605DAB4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89792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>
          <a:extLst>
            <a:ext uri="{FF2B5EF4-FFF2-40B4-BE49-F238E27FC236}">
              <a16:creationId xmlns:a16="http://schemas.microsoft.com/office/drawing/2014/main" id="{FA74BC57-E63C-E135-BB01-762E9C7DF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4dda1946d_6_370:notes">
            <a:extLst>
              <a:ext uri="{FF2B5EF4-FFF2-40B4-BE49-F238E27FC236}">
                <a16:creationId xmlns:a16="http://schemas.microsoft.com/office/drawing/2014/main" id="{EBDF38F2-B4E8-739F-C297-FAB139D342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4dda1946d_6_370:notes">
            <a:extLst>
              <a:ext uri="{FF2B5EF4-FFF2-40B4-BE49-F238E27FC236}">
                <a16:creationId xmlns:a16="http://schemas.microsoft.com/office/drawing/2014/main" id="{DE1A5A3A-44A6-DAB7-8017-3CC5E0FDC7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58745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>
          <a:extLst>
            <a:ext uri="{FF2B5EF4-FFF2-40B4-BE49-F238E27FC236}">
              <a16:creationId xmlns:a16="http://schemas.microsoft.com/office/drawing/2014/main" id="{A71168B5-D45D-B6C1-24EB-8486B38BF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4dda1946d_6_370:notes">
            <a:extLst>
              <a:ext uri="{FF2B5EF4-FFF2-40B4-BE49-F238E27FC236}">
                <a16:creationId xmlns:a16="http://schemas.microsoft.com/office/drawing/2014/main" id="{75532B32-79B3-8D7B-368E-4E6EA21FA7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4dda1946d_6_370:notes">
            <a:extLst>
              <a:ext uri="{FF2B5EF4-FFF2-40B4-BE49-F238E27FC236}">
                <a16:creationId xmlns:a16="http://schemas.microsoft.com/office/drawing/2014/main" id="{DF3CB918-04C4-28BD-B444-0E04BB1E1E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3691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>
          <a:extLst>
            <a:ext uri="{FF2B5EF4-FFF2-40B4-BE49-F238E27FC236}">
              <a16:creationId xmlns:a16="http://schemas.microsoft.com/office/drawing/2014/main" id="{33C97FB4-7DD1-8FE0-5826-5C48BF7B1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4dda1946d_6_370:notes">
            <a:extLst>
              <a:ext uri="{FF2B5EF4-FFF2-40B4-BE49-F238E27FC236}">
                <a16:creationId xmlns:a16="http://schemas.microsoft.com/office/drawing/2014/main" id="{3D44E58A-4F5D-9A9F-6982-6A2B5CEBDB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4dda1946d_6_370:notes">
            <a:extLst>
              <a:ext uri="{FF2B5EF4-FFF2-40B4-BE49-F238E27FC236}">
                <a16:creationId xmlns:a16="http://schemas.microsoft.com/office/drawing/2014/main" id="{3AE54EAE-B077-20D8-3336-335107985E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147867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>
          <a:extLst>
            <a:ext uri="{FF2B5EF4-FFF2-40B4-BE49-F238E27FC236}">
              <a16:creationId xmlns:a16="http://schemas.microsoft.com/office/drawing/2014/main" id="{8A7441F6-DA2D-5AEF-AAB2-4F08FF09A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4dda1946d_6_370:notes">
            <a:extLst>
              <a:ext uri="{FF2B5EF4-FFF2-40B4-BE49-F238E27FC236}">
                <a16:creationId xmlns:a16="http://schemas.microsoft.com/office/drawing/2014/main" id="{148B8538-EE31-0EAC-72D6-EEE2873C64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4dda1946d_6_370:notes">
            <a:extLst>
              <a:ext uri="{FF2B5EF4-FFF2-40B4-BE49-F238E27FC236}">
                <a16:creationId xmlns:a16="http://schemas.microsoft.com/office/drawing/2014/main" id="{58C8186B-4328-756B-40D7-6F9A6AEF55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646164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>
          <a:extLst>
            <a:ext uri="{FF2B5EF4-FFF2-40B4-BE49-F238E27FC236}">
              <a16:creationId xmlns:a16="http://schemas.microsoft.com/office/drawing/2014/main" id="{A5B2A3A5-F639-40CC-E3B8-479842E49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4dda1946d_6_370:notes">
            <a:extLst>
              <a:ext uri="{FF2B5EF4-FFF2-40B4-BE49-F238E27FC236}">
                <a16:creationId xmlns:a16="http://schemas.microsoft.com/office/drawing/2014/main" id="{AFA2B30D-4F75-3093-215E-4AE482B2E3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4dda1946d_6_370:notes">
            <a:extLst>
              <a:ext uri="{FF2B5EF4-FFF2-40B4-BE49-F238E27FC236}">
                <a16:creationId xmlns:a16="http://schemas.microsoft.com/office/drawing/2014/main" id="{92D8B19D-5D64-6EC2-C7F4-242F2C9E67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98763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>
          <a:extLst>
            <a:ext uri="{FF2B5EF4-FFF2-40B4-BE49-F238E27FC236}">
              <a16:creationId xmlns:a16="http://schemas.microsoft.com/office/drawing/2014/main" id="{E4035803-4B41-55CA-2C2D-0D33E9BB8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4dda1946d_6_370:notes">
            <a:extLst>
              <a:ext uri="{FF2B5EF4-FFF2-40B4-BE49-F238E27FC236}">
                <a16:creationId xmlns:a16="http://schemas.microsoft.com/office/drawing/2014/main" id="{27F040CE-B2A3-FCE9-D0C6-F0EC18423A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4dda1946d_6_370:notes">
            <a:extLst>
              <a:ext uri="{FF2B5EF4-FFF2-40B4-BE49-F238E27FC236}">
                <a16:creationId xmlns:a16="http://schemas.microsoft.com/office/drawing/2014/main" id="{345DA2A6-F6EE-8BF1-0214-164897DC92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1668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>
          <a:extLst>
            <a:ext uri="{FF2B5EF4-FFF2-40B4-BE49-F238E27FC236}">
              <a16:creationId xmlns:a16="http://schemas.microsoft.com/office/drawing/2014/main" id="{3BCCABAA-B488-D537-25CA-D1CD7B699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4dda1946d_6_370:notes">
            <a:extLst>
              <a:ext uri="{FF2B5EF4-FFF2-40B4-BE49-F238E27FC236}">
                <a16:creationId xmlns:a16="http://schemas.microsoft.com/office/drawing/2014/main" id="{BBF77FE9-9F09-4C5E-2878-6F96C9786B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4dda1946d_6_370:notes">
            <a:extLst>
              <a:ext uri="{FF2B5EF4-FFF2-40B4-BE49-F238E27FC236}">
                <a16:creationId xmlns:a16="http://schemas.microsoft.com/office/drawing/2014/main" id="{8E8EB9A5-FA19-D20B-F1D2-A1CD35B5BF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8904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>
          <a:extLst>
            <a:ext uri="{FF2B5EF4-FFF2-40B4-BE49-F238E27FC236}">
              <a16:creationId xmlns:a16="http://schemas.microsoft.com/office/drawing/2014/main" id="{AC0D6ADF-0A51-5B0D-4976-F2CCA555B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4dda1946d_6_370:notes">
            <a:extLst>
              <a:ext uri="{FF2B5EF4-FFF2-40B4-BE49-F238E27FC236}">
                <a16:creationId xmlns:a16="http://schemas.microsoft.com/office/drawing/2014/main" id="{ECC77745-9946-6FFE-3D35-0373C38DDD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4dda1946d_6_370:notes">
            <a:extLst>
              <a:ext uri="{FF2B5EF4-FFF2-40B4-BE49-F238E27FC236}">
                <a16:creationId xmlns:a16="http://schemas.microsoft.com/office/drawing/2014/main" id="{C7C25667-0F7D-DBE5-30C3-AE5ADFB975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979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04850" y="1770969"/>
            <a:ext cx="5207700" cy="152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81050" y="3437031"/>
            <a:ext cx="4734000" cy="392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2"/>
          </p:nvPr>
        </p:nvSpPr>
        <p:spPr>
          <a:xfrm>
            <a:off x="704850" y="539500"/>
            <a:ext cx="2095500" cy="24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-579775" y="-1536225"/>
            <a:ext cx="6704275" cy="7413125"/>
            <a:chOff x="-579775" y="-1536225"/>
            <a:chExt cx="6704275" cy="7413125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3515250" y="-2009175"/>
              <a:ext cx="2136300" cy="3082200"/>
            </a:xfrm>
            <a:prstGeom prst="pie">
              <a:avLst>
                <a:gd name="adj1" fmla="val 5397408"/>
                <a:gd name="adj2" fmla="val 1620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5400000">
              <a:off x="-418525" y="4442750"/>
              <a:ext cx="1272900" cy="1595400"/>
            </a:xfrm>
            <a:prstGeom prst="pie">
              <a:avLst>
                <a:gd name="adj1" fmla="val 5397408"/>
                <a:gd name="adj2" fmla="val 1620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9"/>
          <p:cNvPicPr preferRelativeResize="0"/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2192550" y="1581938"/>
            <a:ext cx="4758900" cy="89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ubTitle" idx="1"/>
          </p:nvPr>
        </p:nvSpPr>
        <p:spPr>
          <a:xfrm>
            <a:off x="2192550" y="2554463"/>
            <a:ext cx="4758900" cy="10071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67" name="Google Shape;67;p9"/>
          <p:cNvGrpSpPr/>
          <p:nvPr/>
        </p:nvGrpSpPr>
        <p:grpSpPr>
          <a:xfrm>
            <a:off x="-1343750" y="-1750987"/>
            <a:ext cx="11492550" cy="8645475"/>
            <a:chOff x="-1343750" y="-1750987"/>
            <a:chExt cx="11492550" cy="8645475"/>
          </a:xfrm>
        </p:grpSpPr>
        <p:sp>
          <p:nvSpPr>
            <p:cNvPr id="68" name="Google Shape;68;p9"/>
            <p:cNvSpPr/>
            <p:nvPr/>
          </p:nvSpPr>
          <p:spPr>
            <a:xfrm rot="-5400000">
              <a:off x="7157500" y="-2064487"/>
              <a:ext cx="2677800" cy="3304800"/>
            </a:xfrm>
            <a:prstGeom prst="pie">
              <a:avLst>
                <a:gd name="adj1" fmla="val 5397408"/>
                <a:gd name="adj2" fmla="val 1620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" name="Google Shape;69;p9"/>
            <p:cNvSpPr/>
            <p:nvPr/>
          </p:nvSpPr>
          <p:spPr>
            <a:xfrm rot="-5400000" flipH="1">
              <a:off x="-1030250" y="3903188"/>
              <a:ext cx="2677800" cy="3304800"/>
            </a:xfrm>
            <a:prstGeom prst="pie">
              <a:avLst>
                <a:gd name="adj1" fmla="val 5397408"/>
                <a:gd name="adj2" fmla="val 1620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3"/>
          <p:cNvGrpSpPr/>
          <p:nvPr/>
        </p:nvGrpSpPr>
        <p:grpSpPr>
          <a:xfrm>
            <a:off x="-660000" y="-708200"/>
            <a:ext cx="10470775" cy="6559900"/>
            <a:chOff x="-660000" y="-708200"/>
            <a:chExt cx="10470775" cy="6559900"/>
          </a:xfrm>
        </p:grpSpPr>
        <p:sp>
          <p:nvSpPr>
            <p:cNvPr id="86" name="Google Shape;86;p13"/>
            <p:cNvSpPr/>
            <p:nvPr/>
          </p:nvSpPr>
          <p:spPr>
            <a:xfrm rot="-5400000">
              <a:off x="8496925" y="-774350"/>
              <a:ext cx="1247700" cy="1380000"/>
            </a:xfrm>
            <a:prstGeom prst="pie">
              <a:avLst>
                <a:gd name="adj1" fmla="val 5397408"/>
                <a:gd name="adj2" fmla="val 1620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7" name="Google Shape;87;p13"/>
            <p:cNvSpPr/>
            <p:nvPr/>
          </p:nvSpPr>
          <p:spPr>
            <a:xfrm rot="5400000">
              <a:off x="-593850" y="4537850"/>
              <a:ext cx="1247700" cy="1380000"/>
            </a:xfrm>
            <a:prstGeom prst="pie">
              <a:avLst>
                <a:gd name="adj1" fmla="val 5397408"/>
                <a:gd name="adj2" fmla="val 1620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8" name="Google Shape;88;p13"/>
          <p:cNvSpPr txBox="1">
            <a:spLocks noGrp="1"/>
          </p:cNvSpPr>
          <p:nvPr>
            <p:ph type="title" hasCustomPrompt="1"/>
          </p:nvPr>
        </p:nvSpPr>
        <p:spPr>
          <a:xfrm>
            <a:off x="1452125" y="1589650"/>
            <a:ext cx="841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2" hasCustomPrompt="1"/>
          </p:nvPr>
        </p:nvSpPr>
        <p:spPr>
          <a:xfrm>
            <a:off x="1452125" y="3338724"/>
            <a:ext cx="841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3" hasCustomPrompt="1"/>
          </p:nvPr>
        </p:nvSpPr>
        <p:spPr>
          <a:xfrm>
            <a:off x="4151396" y="1589650"/>
            <a:ext cx="841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4" hasCustomPrompt="1"/>
          </p:nvPr>
        </p:nvSpPr>
        <p:spPr>
          <a:xfrm>
            <a:off x="4151396" y="3338724"/>
            <a:ext cx="841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5" hasCustomPrompt="1"/>
          </p:nvPr>
        </p:nvSpPr>
        <p:spPr>
          <a:xfrm>
            <a:off x="6850674" y="1589650"/>
            <a:ext cx="841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6" hasCustomPrompt="1"/>
          </p:nvPr>
        </p:nvSpPr>
        <p:spPr>
          <a:xfrm>
            <a:off x="6850674" y="3338724"/>
            <a:ext cx="841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"/>
          </p:nvPr>
        </p:nvSpPr>
        <p:spPr>
          <a:xfrm>
            <a:off x="719975" y="207778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7"/>
          </p:nvPr>
        </p:nvSpPr>
        <p:spPr>
          <a:xfrm>
            <a:off x="3419246" y="207778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8"/>
          </p:nvPr>
        </p:nvSpPr>
        <p:spPr>
          <a:xfrm>
            <a:off x="6118524" y="207778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9"/>
          </p:nvPr>
        </p:nvSpPr>
        <p:spPr>
          <a:xfrm>
            <a:off x="719975" y="382692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3"/>
          </p:nvPr>
        </p:nvSpPr>
        <p:spPr>
          <a:xfrm>
            <a:off x="3419246" y="382692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4"/>
          </p:nvPr>
        </p:nvSpPr>
        <p:spPr>
          <a:xfrm>
            <a:off x="6118524" y="382692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8"/>
          <p:cNvPicPr preferRelativeResize="0"/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1"/>
          </p:nvPr>
        </p:nvSpPr>
        <p:spPr>
          <a:xfrm>
            <a:off x="2471250" y="2049800"/>
            <a:ext cx="4201500" cy="18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130" name="Google Shape;130;p18"/>
          <p:cNvGrpSpPr/>
          <p:nvPr/>
        </p:nvGrpSpPr>
        <p:grpSpPr>
          <a:xfrm>
            <a:off x="-985700" y="424950"/>
            <a:ext cx="11115400" cy="4293600"/>
            <a:chOff x="-985700" y="424950"/>
            <a:chExt cx="11115400" cy="4293600"/>
          </a:xfrm>
        </p:grpSpPr>
        <p:sp>
          <p:nvSpPr>
            <p:cNvPr id="131" name="Google Shape;131;p18"/>
            <p:cNvSpPr/>
            <p:nvPr/>
          </p:nvSpPr>
          <p:spPr>
            <a:xfrm flipH="1">
              <a:off x="-985700" y="424950"/>
              <a:ext cx="1748400" cy="4293600"/>
            </a:xfrm>
            <a:prstGeom prst="pie">
              <a:avLst>
                <a:gd name="adj1" fmla="val 5397408"/>
                <a:gd name="adj2" fmla="val 1620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8381300" y="424950"/>
              <a:ext cx="1748400" cy="4293600"/>
            </a:xfrm>
            <a:prstGeom prst="pie">
              <a:avLst>
                <a:gd name="adj1" fmla="val 5397408"/>
                <a:gd name="adj2" fmla="val 1620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4"/>
          <p:cNvPicPr preferRelativeResize="0"/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 rot="10800000"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 txBox="1">
            <a:spLocks noGrp="1"/>
          </p:cNvSpPr>
          <p:nvPr>
            <p:ph type="subTitle" idx="1"/>
          </p:nvPr>
        </p:nvSpPr>
        <p:spPr>
          <a:xfrm>
            <a:off x="4816298" y="1943375"/>
            <a:ext cx="3210000" cy="21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4"/>
          <p:cNvSpPr txBox="1">
            <a:spLocks noGrp="1"/>
          </p:cNvSpPr>
          <p:nvPr>
            <p:ph type="subTitle" idx="2"/>
          </p:nvPr>
        </p:nvSpPr>
        <p:spPr>
          <a:xfrm>
            <a:off x="1117700" y="1943375"/>
            <a:ext cx="3210000" cy="21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77" name="Google Shape;177;p24"/>
          <p:cNvGrpSpPr/>
          <p:nvPr/>
        </p:nvGrpSpPr>
        <p:grpSpPr>
          <a:xfrm>
            <a:off x="-329825" y="-768300"/>
            <a:ext cx="9803650" cy="1644600"/>
            <a:chOff x="-329825" y="-768300"/>
            <a:chExt cx="9803650" cy="1644600"/>
          </a:xfrm>
        </p:grpSpPr>
        <p:sp>
          <p:nvSpPr>
            <p:cNvPr id="178" name="Google Shape;178;p24"/>
            <p:cNvSpPr/>
            <p:nvPr/>
          </p:nvSpPr>
          <p:spPr>
            <a:xfrm flipH="1">
              <a:off x="-329825" y="-768300"/>
              <a:ext cx="889500" cy="1644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79" name="Google Shape;179;p24"/>
            <p:cNvSpPr/>
            <p:nvPr/>
          </p:nvSpPr>
          <p:spPr>
            <a:xfrm flipH="1">
              <a:off x="8584325" y="-768300"/>
              <a:ext cx="889500" cy="1644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1"/>
          <p:cNvPicPr preferRelativeResize="0"/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5" name="Google Shape;255;p31"/>
          <p:cNvGrpSpPr/>
          <p:nvPr/>
        </p:nvGrpSpPr>
        <p:grpSpPr>
          <a:xfrm>
            <a:off x="-774925" y="-924900"/>
            <a:ext cx="10828575" cy="6849200"/>
            <a:chOff x="-774925" y="-924900"/>
            <a:chExt cx="10828575" cy="6849200"/>
          </a:xfrm>
        </p:grpSpPr>
        <p:sp>
          <p:nvSpPr>
            <p:cNvPr id="256" name="Google Shape;256;p31"/>
            <p:cNvSpPr/>
            <p:nvPr/>
          </p:nvSpPr>
          <p:spPr>
            <a:xfrm rot="10800000">
              <a:off x="-774925" y="-924900"/>
              <a:ext cx="1320300" cy="1801200"/>
            </a:xfrm>
            <a:prstGeom prst="pie">
              <a:avLst>
                <a:gd name="adj1" fmla="val 5397408"/>
                <a:gd name="adj2" fmla="val 1620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7" name="Google Shape;257;p31"/>
            <p:cNvSpPr/>
            <p:nvPr/>
          </p:nvSpPr>
          <p:spPr>
            <a:xfrm rot="5400000">
              <a:off x="8492900" y="4363550"/>
              <a:ext cx="1320300" cy="1801200"/>
            </a:xfrm>
            <a:prstGeom prst="pie">
              <a:avLst>
                <a:gd name="adj1" fmla="val 5397408"/>
                <a:gd name="adj2" fmla="val 1620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2"/>
          <p:cNvPicPr preferRelativeResize="0"/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0" name="Google Shape;260;p32"/>
          <p:cNvGrpSpPr/>
          <p:nvPr/>
        </p:nvGrpSpPr>
        <p:grpSpPr>
          <a:xfrm>
            <a:off x="-660000" y="-708200"/>
            <a:ext cx="10470775" cy="6559900"/>
            <a:chOff x="-660000" y="-708200"/>
            <a:chExt cx="10470775" cy="6559900"/>
          </a:xfrm>
        </p:grpSpPr>
        <p:sp>
          <p:nvSpPr>
            <p:cNvPr id="261" name="Google Shape;261;p32"/>
            <p:cNvSpPr/>
            <p:nvPr/>
          </p:nvSpPr>
          <p:spPr>
            <a:xfrm rot="-5400000">
              <a:off x="8496925" y="-774350"/>
              <a:ext cx="1247700" cy="1380000"/>
            </a:xfrm>
            <a:prstGeom prst="pie">
              <a:avLst>
                <a:gd name="adj1" fmla="val 5397408"/>
                <a:gd name="adj2" fmla="val 1620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2" name="Google Shape;262;p32"/>
            <p:cNvSpPr/>
            <p:nvPr/>
          </p:nvSpPr>
          <p:spPr>
            <a:xfrm rot="5400000">
              <a:off x="-593850" y="4537850"/>
              <a:ext cx="1247700" cy="1380000"/>
            </a:xfrm>
            <a:prstGeom prst="pie">
              <a:avLst>
                <a:gd name="adj1" fmla="val 5397408"/>
                <a:gd name="adj2" fmla="val 1620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6" r:id="rId3"/>
    <p:sldLayoutId id="2147483658" r:id="rId4"/>
    <p:sldLayoutId id="2147483659" r:id="rId5"/>
    <p:sldLayoutId id="2147483664" r:id="rId6"/>
    <p:sldLayoutId id="2147483670" r:id="rId7"/>
    <p:sldLayoutId id="2147483677" r:id="rId8"/>
    <p:sldLayoutId id="214748367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>
            <a:spLocks noGrp="1"/>
          </p:cNvSpPr>
          <p:nvPr>
            <p:ph type="ctrTitle"/>
          </p:nvPr>
        </p:nvSpPr>
        <p:spPr>
          <a:xfrm>
            <a:off x="1609725" y="2189775"/>
            <a:ext cx="5924550" cy="763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Smart Event</a:t>
            </a:r>
            <a:endParaRPr sz="5400" dirty="0"/>
          </a:p>
        </p:txBody>
      </p:sp>
      <p:sp>
        <p:nvSpPr>
          <p:cNvPr id="275" name="Google Shape;275;p36"/>
          <p:cNvSpPr/>
          <p:nvPr/>
        </p:nvSpPr>
        <p:spPr>
          <a:xfrm>
            <a:off x="7534275" y="-10200"/>
            <a:ext cx="3360000" cy="5163900"/>
          </a:xfrm>
          <a:prstGeom prst="pie">
            <a:avLst>
              <a:gd name="adj1" fmla="val 5397408"/>
              <a:gd name="adj2" fmla="val 162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FC34AA-C98C-27C3-1DA9-0C8FFB77BB48}"/>
              </a:ext>
            </a:extLst>
          </p:cNvPr>
          <p:cNvSpPr txBox="1"/>
          <p:nvPr/>
        </p:nvSpPr>
        <p:spPr>
          <a:xfrm>
            <a:off x="1609725" y="2753670"/>
            <a:ext cx="5513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Centralized Event Coordination Platform</a:t>
            </a:r>
            <a:endParaRPr lang="en-US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16E5ED1D-81A5-6607-A095-0A02E809F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3E7D8D-EDEE-E558-D65B-974C87847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703" y="176349"/>
            <a:ext cx="7276010" cy="4774474"/>
          </a:xfrm>
          <a:prstGeom prst="rect">
            <a:avLst/>
          </a:prstGeom>
        </p:spPr>
      </p:pic>
      <p:sp>
        <p:nvSpPr>
          <p:cNvPr id="3" name="Flowchart: Delay 2">
            <a:extLst>
              <a:ext uri="{FF2B5EF4-FFF2-40B4-BE49-F238E27FC236}">
                <a16:creationId xmlns:a16="http://schemas.microsoft.com/office/drawing/2014/main" id="{79CB12C8-5F6F-DD9D-9D90-3E7EC90CD7C3}"/>
              </a:ext>
            </a:extLst>
          </p:cNvPr>
          <p:cNvSpPr/>
          <p:nvPr/>
        </p:nvSpPr>
        <p:spPr>
          <a:xfrm>
            <a:off x="50074" y="1620003"/>
            <a:ext cx="1602378" cy="1887166"/>
          </a:xfrm>
          <a:prstGeom prst="flowChartDelay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Block Diagram 03 :</a:t>
            </a:r>
            <a:br>
              <a:rPr lang="en-US" b="1" dirty="0"/>
            </a:br>
            <a:r>
              <a:rPr lang="en-US" b="1" dirty="0"/>
              <a:t>Logistics </a:t>
            </a:r>
            <a:br>
              <a:rPr lang="en-US" b="1" dirty="0"/>
            </a:br>
            <a:r>
              <a:rPr lang="en-US" b="1" dirty="0"/>
              <a:t>&amp; Media</a:t>
            </a:r>
          </a:p>
        </p:txBody>
      </p:sp>
    </p:spTree>
    <p:extLst>
      <p:ext uri="{BB962C8B-B14F-4D97-AF65-F5344CB8AC3E}">
        <p14:creationId xmlns:p14="http://schemas.microsoft.com/office/powerpoint/2010/main" val="1398260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7E976F9D-69FF-1E66-98BD-FAE5E4BD2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elay 1">
            <a:extLst>
              <a:ext uri="{FF2B5EF4-FFF2-40B4-BE49-F238E27FC236}">
                <a16:creationId xmlns:a16="http://schemas.microsoft.com/office/drawing/2014/main" id="{A7E36FC4-283E-36E3-6279-115D1D9993CF}"/>
              </a:ext>
            </a:extLst>
          </p:cNvPr>
          <p:cNvSpPr/>
          <p:nvPr/>
        </p:nvSpPr>
        <p:spPr>
          <a:xfrm>
            <a:off x="58783" y="1616737"/>
            <a:ext cx="1602378" cy="1887166"/>
          </a:xfrm>
          <a:prstGeom prst="flowChartDelay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Block Diagram 04 :</a:t>
            </a:r>
            <a:br>
              <a:rPr lang="en-US" b="1" dirty="0"/>
            </a:br>
            <a:r>
              <a:rPr lang="en-US" b="1" dirty="0"/>
              <a:t>Volunteer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C258D5-463A-CA91-E3BA-AB84CDEBC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829" y="124097"/>
            <a:ext cx="7197634" cy="487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17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59D69657-30F6-6778-A13B-D4BB5C914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elay 1">
            <a:extLst>
              <a:ext uri="{FF2B5EF4-FFF2-40B4-BE49-F238E27FC236}">
                <a16:creationId xmlns:a16="http://schemas.microsoft.com/office/drawing/2014/main" id="{CBA83818-3D54-1C3E-4468-90957C7D94CB}"/>
              </a:ext>
            </a:extLst>
          </p:cNvPr>
          <p:cNvSpPr/>
          <p:nvPr/>
        </p:nvSpPr>
        <p:spPr>
          <a:xfrm>
            <a:off x="385355" y="1628167"/>
            <a:ext cx="1602378" cy="1887166"/>
          </a:xfrm>
          <a:prstGeom prst="flowChartDelay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Activity Diagram - 01: Registration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232DE2-464D-81D5-BFF5-B3341A260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676" y="182880"/>
            <a:ext cx="4759930" cy="478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518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6E8D9C43-527E-90DC-674A-6F3341651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elay 1">
            <a:extLst>
              <a:ext uri="{FF2B5EF4-FFF2-40B4-BE49-F238E27FC236}">
                <a16:creationId xmlns:a16="http://schemas.microsoft.com/office/drawing/2014/main" id="{8C643CDF-6C9F-EB13-3DBD-E6C1580B86B1}"/>
              </a:ext>
            </a:extLst>
          </p:cNvPr>
          <p:cNvSpPr/>
          <p:nvPr/>
        </p:nvSpPr>
        <p:spPr>
          <a:xfrm>
            <a:off x="463731" y="1628167"/>
            <a:ext cx="1602378" cy="1887166"/>
          </a:xfrm>
          <a:prstGeom prst="flowChartDelay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Activity Diagram - 02: Log 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4FFF72-64F3-EB76-55F0-217101717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654" y="169816"/>
            <a:ext cx="4310883" cy="476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295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A2FBA759-3446-8A25-8284-290F872A2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elay 1">
            <a:extLst>
              <a:ext uri="{FF2B5EF4-FFF2-40B4-BE49-F238E27FC236}">
                <a16:creationId xmlns:a16="http://schemas.microsoft.com/office/drawing/2014/main" id="{25BEC309-DE1F-AAE4-3692-85D6641A1FB5}"/>
              </a:ext>
            </a:extLst>
          </p:cNvPr>
          <p:cNvSpPr/>
          <p:nvPr/>
        </p:nvSpPr>
        <p:spPr>
          <a:xfrm>
            <a:off x="463731" y="1628167"/>
            <a:ext cx="1602378" cy="1887166"/>
          </a:xfrm>
          <a:prstGeom prst="flowChartDelay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Activity Diagram - 03: Submit Event Proposal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803432-DC2D-B86D-2545-56DCA6E14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766" y="181582"/>
            <a:ext cx="4284617" cy="476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01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6CCDC46F-8ACD-0BD7-3B8F-8FC4F645E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elay 1">
            <a:extLst>
              <a:ext uri="{FF2B5EF4-FFF2-40B4-BE49-F238E27FC236}">
                <a16:creationId xmlns:a16="http://schemas.microsoft.com/office/drawing/2014/main" id="{EC50EBFA-BCA2-BB7F-D26F-94B98D82C5EC}"/>
              </a:ext>
            </a:extLst>
          </p:cNvPr>
          <p:cNvSpPr/>
          <p:nvPr/>
        </p:nvSpPr>
        <p:spPr>
          <a:xfrm>
            <a:off x="463731" y="1628167"/>
            <a:ext cx="1602378" cy="1887166"/>
          </a:xfrm>
          <a:prstGeom prst="flowChartDelay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Activity Diagram - 04: Review &amp; Approve Proposal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007769-A7FC-3C81-B8A1-DC46399FF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691" y="142672"/>
            <a:ext cx="4878978" cy="484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087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C4EA56BF-F480-F927-5070-DE7701354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elay 1">
            <a:extLst>
              <a:ext uri="{FF2B5EF4-FFF2-40B4-BE49-F238E27FC236}">
                <a16:creationId xmlns:a16="http://schemas.microsoft.com/office/drawing/2014/main" id="{95D2935B-A339-B8E4-888B-001D74656C07}"/>
              </a:ext>
            </a:extLst>
          </p:cNvPr>
          <p:cNvSpPr/>
          <p:nvPr/>
        </p:nvSpPr>
        <p:spPr>
          <a:xfrm>
            <a:off x="463731" y="1628167"/>
            <a:ext cx="1602378" cy="1887166"/>
          </a:xfrm>
          <a:prstGeom prst="flowChartDelay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Activity Diagram - 05: Book Venue &amp; Resources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800A89-7C7D-3F1E-F1B4-47AFBCD6D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191" y="156755"/>
            <a:ext cx="4877449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89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F757FC61-D831-550E-1457-EF8BF5E8A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elay 1">
            <a:extLst>
              <a:ext uri="{FF2B5EF4-FFF2-40B4-BE49-F238E27FC236}">
                <a16:creationId xmlns:a16="http://schemas.microsoft.com/office/drawing/2014/main" id="{7ADD02F1-BDA9-4BE4-64CD-96EE85BAB686}"/>
              </a:ext>
            </a:extLst>
          </p:cNvPr>
          <p:cNvSpPr/>
          <p:nvPr/>
        </p:nvSpPr>
        <p:spPr>
          <a:xfrm>
            <a:off x="463731" y="1628167"/>
            <a:ext cx="1602378" cy="1887166"/>
          </a:xfrm>
          <a:prstGeom prst="flowChartDelay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Activity Diagram - 06: Volunteer Registration &amp; Assignment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D0F89-36FE-11DC-0B27-DFA7FFBC2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447" y="195942"/>
            <a:ext cx="4916822" cy="47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939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92A2EEAE-96DE-290A-E59E-8FA73E0C1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elay 1">
            <a:extLst>
              <a:ext uri="{FF2B5EF4-FFF2-40B4-BE49-F238E27FC236}">
                <a16:creationId xmlns:a16="http://schemas.microsoft.com/office/drawing/2014/main" id="{882EEDDA-E94C-14B7-1C54-6293C9CB9635}"/>
              </a:ext>
            </a:extLst>
          </p:cNvPr>
          <p:cNvSpPr/>
          <p:nvPr/>
        </p:nvSpPr>
        <p:spPr>
          <a:xfrm>
            <a:off x="463731" y="1628167"/>
            <a:ext cx="1602378" cy="1887166"/>
          </a:xfrm>
          <a:prstGeom prst="flowChartDelay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Activity Diagram - 07: Task Coordination &amp; Progress Tracking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9C4B7B-6E56-B0D4-FD92-C8AA4101E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746" y="180668"/>
            <a:ext cx="3742508" cy="478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034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FA0B8EC0-D341-516E-7367-C42B874D6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elay 1">
            <a:extLst>
              <a:ext uri="{FF2B5EF4-FFF2-40B4-BE49-F238E27FC236}">
                <a16:creationId xmlns:a16="http://schemas.microsoft.com/office/drawing/2014/main" id="{91B00308-C347-E85A-DB63-8141BF7F01A3}"/>
              </a:ext>
            </a:extLst>
          </p:cNvPr>
          <p:cNvSpPr/>
          <p:nvPr/>
        </p:nvSpPr>
        <p:spPr>
          <a:xfrm>
            <a:off x="463731" y="1628167"/>
            <a:ext cx="1602378" cy="1887166"/>
          </a:xfrm>
          <a:prstGeom prst="flowChartDelay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Activity Diagram - 08: Feedback Collection &amp; Reporting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0E494F-F08D-DA1C-5518-4FB39AEF4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160" y="200842"/>
            <a:ext cx="4297680" cy="474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82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8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91" name="Google Shape;291;p38"/>
          <p:cNvSpPr txBox="1">
            <a:spLocks noGrp="1"/>
          </p:cNvSpPr>
          <p:nvPr>
            <p:ph type="title"/>
          </p:nvPr>
        </p:nvSpPr>
        <p:spPr>
          <a:xfrm>
            <a:off x="1423183" y="1577658"/>
            <a:ext cx="84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92" name="Google Shape;292;p38"/>
          <p:cNvSpPr txBox="1">
            <a:spLocks noGrp="1"/>
          </p:cNvSpPr>
          <p:nvPr>
            <p:ph type="title" idx="2"/>
          </p:nvPr>
        </p:nvSpPr>
        <p:spPr>
          <a:xfrm>
            <a:off x="1445767" y="3470648"/>
            <a:ext cx="84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93" name="Google Shape;293;p38"/>
          <p:cNvSpPr txBox="1">
            <a:spLocks noGrp="1"/>
          </p:cNvSpPr>
          <p:nvPr>
            <p:ph type="title" idx="3"/>
          </p:nvPr>
        </p:nvSpPr>
        <p:spPr>
          <a:xfrm>
            <a:off x="4151399" y="1577658"/>
            <a:ext cx="84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95" name="Google Shape;295;p38"/>
          <p:cNvSpPr txBox="1">
            <a:spLocks noGrp="1"/>
          </p:cNvSpPr>
          <p:nvPr>
            <p:ph type="title" idx="5"/>
          </p:nvPr>
        </p:nvSpPr>
        <p:spPr>
          <a:xfrm>
            <a:off x="6879615" y="1551750"/>
            <a:ext cx="84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96" name="Google Shape;296;p38"/>
          <p:cNvSpPr txBox="1">
            <a:spLocks noGrp="1"/>
          </p:cNvSpPr>
          <p:nvPr>
            <p:ph type="title" idx="6"/>
          </p:nvPr>
        </p:nvSpPr>
        <p:spPr>
          <a:xfrm>
            <a:off x="4151399" y="3504509"/>
            <a:ext cx="84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97" name="Google Shape;297;p38"/>
          <p:cNvSpPr txBox="1">
            <a:spLocks noGrp="1"/>
          </p:cNvSpPr>
          <p:nvPr>
            <p:ph type="subTitle" idx="1"/>
          </p:nvPr>
        </p:nvSpPr>
        <p:spPr>
          <a:xfrm>
            <a:off x="720000" y="2100416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298" name="Google Shape;298;p38"/>
          <p:cNvSpPr txBox="1">
            <a:spLocks noGrp="1"/>
          </p:cNvSpPr>
          <p:nvPr>
            <p:ph type="subTitle" idx="7"/>
          </p:nvPr>
        </p:nvSpPr>
        <p:spPr>
          <a:xfrm>
            <a:off x="6074582" y="2091427"/>
            <a:ext cx="2451267" cy="7474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Functional</a:t>
            </a:r>
            <a:br>
              <a:rPr lang="en-US" dirty="0"/>
            </a:br>
            <a:r>
              <a:rPr lang="en-US" dirty="0"/>
              <a:t>Requirements</a:t>
            </a:r>
          </a:p>
        </p:txBody>
      </p:sp>
      <p:sp>
        <p:nvSpPr>
          <p:cNvPr id="301" name="Google Shape;301;p38"/>
          <p:cNvSpPr txBox="1">
            <a:spLocks noGrp="1"/>
          </p:cNvSpPr>
          <p:nvPr>
            <p:ph type="subTitle" idx="13"/>
          </p:nvPr>
        </p:nvSpPr>
        <p:spPr>
          <a:xfrm>
            <a:off x="3720905" y="3952109"/>
            <a:ext cx="1702189" cy="7769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Project’s Diagrams</a:t>
            </a:r>
            <a:endParaRPr dirty="0"/>
          </a:p>
        </p:txBody>
      </p:sp>
      <p:sp>
        <p:nvSpPr>
          <p:cNvPr id="2" name="Google Shape;298;p38">
            <a:extLst>
              <a:ext uri="{FF2B5EF4-FFF2-40B4-BE49-F238E27FC236}">
                <a16:creationId xmlns:a16="http://schemas.microsoft.com/office/drawing/2014/main" id="{4588F4F3-EDBA-FAF0-EF7E-32F0027D30CC}"/>
              </a:ext>
            </a:extLst>
          </p:cNvPr>
          <p:cNvSpPr txBox="1">
            <a:spLocks/>
          </p:cNvSpPr>
          <p:nvPr/>
        </p:nvSpPr>
        <p:spPr>
          <a:xfrm>
            <a:off x="3419249" y="2171320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Objectives</a:t>
            </a:r>
          </a:p>
        </p:txBody>
      </p:sp>
      <p:sp>
        <p:nvSpPr>
          <p:cNvPr id="3" name="Google Shape;296;p38">
            <a:extLst>
              <a:ext uri="{FF2B5EF4-FFF2-40B4-BE49-F238E27FC236}">
                <a16:creationId xmlns:a16="http://schemas.microsoft.com/office/drawing/2014/main" id="{F088C213-83AA-1087-694D-30FC8E7F4BFB}"/>
              </a:ext>
            </a:extLst>
          </p:cNvPr>
          <p:cNvSpPr txBox="1">
            <a:spLocks/>
          </p:cNvSpPr>
          <p:nvPr/>
        </p:nvSpPr>
        <p:spPr>
          <a:xfrm>
            <a:off x="6767729" y="3470648"/>
            <a:ext cx="841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2600" b="0" i="0" u="none" strike="noStrike" cap="none">
                <a:solidFill>
                  <a:schemeClr val="lt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176F0AB-01A8-A2F5-023D-80F52C938938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248787" y="3917639"/>
            <a:ext cx="2932975" cy="772372"/>
          </a:xfrm>
        </p:spPr>
        <p:txBody>
          <a:bodyPr/>
          <a:lstStyle/>
          <a:p>
            <a:r>
              <a:rPr lang="en-US" dirty="0"/>
              <a:t>Non-Functional</a:t>
            </a:r>
            <a:br>
              <a:rPr lang="en-US" dirty="0"/>
            </a:br>
            <a:r>
              <a:rPr lang="en-US" dirty="0"/>
              <a:t>Requirements </a:t>
            </a:r>
          </a:p>
        </p:txBody>
      </p:sp>
      <p:sp>
        <p:nvSpPr>
          <p:cNvPr id="4" name="Google Shape;301;p38">
            <a:extLst>
              <a:ext uri="{FF2B5EF4-FFF2-40B4-BE49-F238E27FC236}">
                <a16:creationId xmlns:a16="http://schemas.microsoft.com/office/drawing/2014/main" id="{71A2162B-84DA-691F-EF07-0B5DEDB4E8D8}"/>
              </a:ext>
            </a:extLst>
          </p:cNvPr>
          <p:cNvSpPr txBox="1">
            <a:spLocks/>
          </p:cNvSpPr>
          <p:nvPr/>
        </p:nvSpPr>
        <p:spPr>
          <a:xfrm>
            <a:off x="6035579" y="3952109"/>
            <a:ext cx="2305500" cy="776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Project</a:t>
            </a:r>
            <a:br>
              <a:rPr lang="en-US" dirty="0"/>
            </a:br>
            <a:r>
              <a:rPr lang="en-US" dirty="0"/>
              <a:t>Visualization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79A10F22-6DB3-6699-0DFC-9D4EFCAF4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elay 1">
            <a:extLst>
              <a:ext uri="{FF2B5EF4-FFF2-40B4-BE49-F238E27FC236}">
                <a16:creationId xmlns:a16="http://schemas.microsoft.com/office/drawing/2014/main" id="{0762DDC2-91BB-2ED3-EC3F-141BFA5912A3}"/>
              </a:ext>
            </a:extLst>
          </p:cNvPr>
          <p:cNvSpPr/>
          <p:nvPr/>
        </p:nvSpPr>
        <p:spPr>
          <a:xfrm>
            <a:off x="463731" y="1628167"/>
            <a:ext cx="1602378" cy="1887166"/>
          </a:xfrm>
          <a:prstGeom prst="flowChartDelay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Activity Diagram - 09: Make a Bill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E37EAD-7E1F-DFED-98B9-CED2F354F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991" y="202474"/>
            <a:ext cx="4346017" cy="470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674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FA705DFB-DBF8-D3D6-23E0-8937DFB84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elay 1">
            <a:extLst>
              <a:ext uri="{FF2B5EF4-FFF2-40B4-BE49-F238E27FC236}">
                <a16:creationId xmlns:a16="http://schemas.microsoft.com/office/drawing/2014/main" id="{EE8EAEB6-DBC2-1280-4DEB-3833B9C62E88}"/>
              </a:ext>
            </a:extLst>
          </p:cNvPr>
          <p:cNvSpPr/>
          <p:nvPr/>
        </p:nvSpPr>
        <p:spPr>
          <a:xfrm>
            <a:off x="463731" y="1628167"/>
            <a:ext cx="1602378" cy="1887166"/>
          </a:xfrm>
          <a:prstGeom prst="flowChartDelay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Activity Diagram - 10: Pay Bill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1A2FA0-E935-4D76-1565-221BC6046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82880"/>
            <a:ext cx="4413069" cy="478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297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D5417BD7-AF36-4A54-52B2-19A24EA92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elay 1">
            <a:extLst>
              <a:ext uri="{FF2B5EF4-FFF2-40B4-BE49-F238E27FC236}">
                <a16:creationId xmlns:a16="http://schemas.microsoft.com/office/drawing/2014/main" id="{48347EAA-95C9-A43E-A4BD-9DA5A8AC4C6B}"/>
              </a:ext>
            </a:extLst>
          </p:cNvPr>
          <p:cNvSpPr/>
          <p:nvPr/>
        </p:nvSpPr>
        <p:spPr>
          <a:xfrm>
            <a:off x="463731" y="1628167"/>
            <a:ext cx="1602378" cy="1887166"/>
          </a:xfrm>
          <a:prstGeom prst="flowChartDelay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Activity Diagram - 11: Logout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285C8C-AA05-B34D-0177-6DCC7A7F0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691" y="239948"/>
            <a:ext cx="4421777" cy="468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6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EDF7E2DF-51F7-442E-DEDB-1DABCA69A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elay 1">
            <a:extLst>
              <a:ext uri="{FF2B5EF4-FFF2-40B4-BE49-F238E27FC236}">
                <a16:creationId xmlns:a16="http://schemas.microsoft.com/office/drawing/2014/main" id="{EB7719FF-B132-234B-769C-B773ECF2BBDF}"/>
              </a:ext>
            </a:extLst>
          </p:cNvPr>
          <p:cNvSpPr/>
          <p:nvPr/>
        </p:nvSpPr>
        <p:spPr>
          <a:xfrm>
            <a:off x="58783" y="1616737"/>
            <a:ext cx="1602378" cy="1887166"/>
          </a:xfrm>
          <a:prstGeom prst="flowChartDelay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 Flow Diagram: Level - 0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C4CD37-E932-9149-27CE-E2381167D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834" y="137160"/>
            <a:ext cx="6916783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362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D01E6DA9-B128-1319-76C6-E56C842AE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elay 1">
            <a:extLst>
              <a:ext uri="{FF2B5EF4-FFF2-40B4-BE49-F238E27FC236}">
                <a16:creationId xmlns:a16="http://schemas.microsoft.com/office/drawing/2014/main" id="{54351692-2F71-4878-F31D-ACC68B9968B2}"/>
              </a:ext>
            </a:extLst>
          </p:cNvPr>
          <p:cNvSpPr/>
          <p:nvPr/>
        </p:nvSpPr>
        <p:spPr>
          <a:xfrm>
            <a:off x="58783" y="1616737"/>
            <a:ext cx="1602378" cy="1887166"/>
          </a:xfrm>
          <a:prstGeom prst="flowChartDelay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 Flow Diagram: Level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3BEC5-BEA8-3845-9C88-486144D9C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456" y="182880"/>
            <a:ext cx="7027817" cy="482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62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92AB3C57-8222-2333-6FEF-6F3CFBB79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elay 1">
            <a:extLst>
              <a:ext uri="{FF2B5EF4-FFF2-40B4-BE49-F238E27FC236}">
                <a16:creationId xmlns:a16="http://schemas.microsoft.com/office/drawing/2014/main" id="{296D80DC-E3C8-90B2-1534-25CF4B7EA281}"/>
              </a:ext>
            </a:extLst>
          </p:cNvPr>
          <p:cNvSpPr/>
          <p:nvPr/>
        </p:nvSpPr>
        <p:spPr>
          <a:xfrm>
            <a:off x="58783" y="1616737"/>
            <a:ext cx="1602378" cy="1887166"/>
          </a:xfrm>
          <a:prstGeom prst="flowChartDelay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ER Diagram: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F8C819-D388-A718-A939-A90741081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919" y="209005"/>
            <a:ext cx="7092762" cy="473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63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F40DD20B-1451-1ADA-D25E-AD4209C94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elay 1">
            <a:extLst>
              <a:ext uri="{FF2B5EF4-FFF2-40B4-BE49-F238E27FC236}">
                <a16:creationId xmlns:a16="http://schemas.microsoft.com/office/drawing/2014/main" id="{BFED9265-C5EE-1DC7-89EC-3DC5CF49E54D}"/>
              </a:ext>
            </a:extLst>
          </p:cNvPr>
          <p:cNvSpPr/>
          <p:nvPr/>
        </p:nvSpPr>
        <p:spPr>
          <a:xfrm>
            <a:off x="58783" y="1616737"/>
            <a:ext cx="1602378" cy="1887166"/>
          </a:xfrm>
          <a:prstGeom prst="flowChartDelay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Class Diagram: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8F5B8-69E9-7C9E-BEB3-9D6A82A26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433" y="209006"/>
            <a:ext cx="7151498" cy="473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75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5DD49026-23A0-2195-A8CF-119E35107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elay 1">
            <a:extLst>
              <a:ext uri="{FF2B5EF4-FFF2-40B4-BE49-F238E27FC236}">
                <a16:creationId xmlns:a16="http://schemas.microsoft.com/office/drawing/2014/main" id="{3F1BFBE4-9C39-85E4-8F97-2DF9442A534D}"/>
              </a:ext>
            </a:extLst>
          </p:cNvPr>
          <p:cNvSpPr/>
          <p:nvPr/>
        </p:nvSpPr>
        <p:spPr>
          <a:xfrm>
            <a:off x="58783" y="1616737"/>
            <a:ext cx="1602378" cy="1887166"/>
          </a:xfrm>
          <a:prstGeom prst="flowChartDelay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Sequence Diagram - 01: Registration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B3234D-CB31-4C3A-0BEF-20C6C79A5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930" y="209851"/>
            <a:ext cx="7083813" cy="472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911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7F4EF6C5-7875-05FB-2DBF-6B770B936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elay 1">
            <a:extLst>
              <a:ext uri="{FF2B5EF4-FFF2-40B4-BE49-F238E27FC236}">
                <a16:creationId xmlns:a16="http://schemas.microsoft.com/office/drawing/2014/main" id="{3AE8A85A-C5BF-DADD-7EDA-1BD992EA64AC}"/>
              </a:ext>
            </a:extLst>
          </p:cNvPr>
          <p:cNvSpPr/>
          <p:nvPr/>
        </p:nvSpPr>
        <p:spPr>
          <a:xfrm>
            <a:off x="58783" y="1616737"/>
            <a:ext cx="1602378" cy="1887166"/>
          </a:xfrm>
          <a:prstGeom prst="flowChartDelay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Sequence Diagram - 02: Login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A5E61E-CC92-AA97-868C-A0B52E5DD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738" y="181165"/>
            <a:ext cx="7093132" cy="473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933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E09E7C82-46FE-5D11-D9C0-EB44D6629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elay 1">
            <a:extLst>
              <a:ext uri="{FF2B5EF4-FFF2-40B4-BE49-F238E27FC236}">
                <a16:creationId xmlns:a16="http://schemas.microsoft.com/office/drawing/2014/main" id="{3C63C402-B700-C92B-89ED-5E5AE897A158}"/>
              </a:ext>
            </a:extLst>
          </p:cNvPr>
          <p:cNvSpPr/>
          <p:nvPr/>
        </p:nvSpPr>
        <p:spPr>
          <a:xfrm>
            <a:off x="58783" y="1616737"/>
            <a:ext cx="1602378" cy="1887166"/>
          </a:xfrm>
          <a:prstGeom prst="flowChartDelay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Sequence Diagram - 03: Submit Event Proposal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5295E8-A17F-F247-0C27-ECBA77FC3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269" y="215538"/>
            <a:ext cx="7080068" cy="474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087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1"/>
          <p:cNvSpPr txBox="1">
            <a:spLocks noGrp="1"/>
          </p:cNvSpPr>
          <p:nvPr>
            <p:ph type="title"/>
          </p:nvPr>
        </p:nvSpPr>
        <p:spPr>
          <a:xfrm>
            <a:off x="2192550" y="189389"/>
            <a:ext cx="4758900" cy="89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22" name="Google Shape;322;p41"/>
          <p:cNvSpPr txBox="1">
            <a:spLocks noGrp="1"/>
          </p:cNvSpPr>
          <p:nvPr>
            <p:ph type="subTitle" idx="1"/>
          </p:nvPr>
        </p:nvSpPr>
        <p:spPr>
          <a:xfrm>
            <a:off x="683546" y="1082489"/>
            <a:ext cx="7683214" cy="3215191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800" b="1" dirty="0"/>
              <a:t>Why Smart Event?</a:t>
            </a:r>
            <a:endParaRPr lang="en-US" sz="1800" dirty="0"/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1800" dirty="0"/>
              <a:t>Event organization in universities is often decentralized and inefficient.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1800" dirty="0"/>
              <a:t>Communication gaps, booking conflicts, and poor task tracking cause delays.</a:t>
            </a:r>
            <a:br>
              <a:rPr lang="en-US" sz="1800" dirty="0"/>
            </a:br>
            <a:endParaRPr lang="en-US" sz="1800" dirty="0"/>
          </a:p>
          <a:p>
            <a:pPr algn="l"/>
            <a:r>
              <a:rPr lang="en-US" sz="1800" b="1" dirty="0"/>
              <a:t>What is Smart Event?</a:t>
            </a:r>
            <a:endParaRPr lang="en-US" sz="1800" dirty="0"/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1800" dirty="0"/>
              <a:t>A </a:t>
            </a:r>
            <a:r>
              <a:rPr lang="en-US" sz="1800" b="1" dirty="0"/>
              <a:t>web-based platform</a:t>
            </a:r>
            <a:r>
              <a:rPr lang="en-US" sz="1800" dirty="0"/>
              <a:t> to centralize and streamline event management.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1800" dirty="0"/>
              <a:t>Supports </a:t>
            </a:r>
            <a:r>
              <a:rPr lang="en-US" sz="1800" b="1" dirty="0"/>
              <a:t>students, faculty, and admins</a:t>
            </a:r>
            <a:r>
              <a:rPr lang="en-US" sz="1800" dirty="0"/>
              <a:t> to coordinate events.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1800" dirty="0"/>
              <a:t>Improves </a:t>
            </a:r>
            <a:r>
              <a:rPr lang="en-US" sz="1800" b="1" dirty="0"/>
              <a:t>communication, scheduling, and transparency</a:t>
            </a:r>
            <a:r>
              <a:rPr lang="en-US" sz="1800" dirty="0"/>
              <a:t>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F53CC389-3F16-6E15-7539-F3AD5B9C9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elay 1">
            <a:extLst>
              <a:ext uri="{FF2B5EF4-FFF2-40B4-BE49-F238E27FC236}">
                <a16:creationId xmlns:a16="http://schemas.microsoft.com/office/drawing/2014/main" id="{D7C6D162-8DD8-3A05-E2FA-A8F2DD6F84D3}"/>
              </a:ext>
            </a:extLst>
          </p:cNvPr>
          <p:cNvSpPr/>
          <p:nvPr/>
        </p:nvSpPr>
        <p:spPr>
          <a:xfrm>
            <a:off x="58783" y="1616737"/>
            <a:ext cx="1602378" cy="1887166"/>
          </a:xfrm>
          <a:prstGeom prst="flowChartDelay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Sequence Diagram - 04: Review &amp; Approve Proposal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029CDA-D5BA-0586-F247-DF69D3858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457" y="181583"/>
            <a:ext cx="7027817" cy="473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72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75497D7B-E422-A5F3-47C1-3E76AB70A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elay 1">
            <a:extLst>
              <a:ext uri="{FF2B5EF4-FFF2-40B4-BE49-F238E27FC236}">
                <a16:creationId xmlns:a16="http://schemas.microsoft.com/office/drawing/2014/main" id="{60A39835-9A77-B9DA-D4A8-27F2A5BE070E}"/>
              </a:ext>
            </a:extLst>
          </p:cNvPr>
          <p:cNvSpPr/>
          <p:nvPr/>
        </p:nvSpPr>
        <p:spPr>
          <a:xfrm>
            <a:off x="58783" y="1616737"/>
            <a:ext cx="1602378" cy="1887166"/>
          </a:xfrm>
          <a:prstGeom prst="flowChartDelay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Sequence Diagram - 05: Book Venue &amp; 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78CD2C-1101-9133-9119-F27D0605C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739" y="241662"/>
            <a:ext cx="7047597" cy="466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453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3257167A-79DE-01E8-0129-C3A45093C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elay 1">
            <a:extLst>
              <a:ext uri="{FF2B5EF4-FFF2-40B4-BE49-F238E27FC236}">
                <a16:creationId xmlns:a16="http://schemas.microsoft.com/office/drawing/2014/main" id="{572CB019-4F5D-8CB2-49BA-6BAD99308FEB}"/>
              </a:ext>
            </a:extLst>
          </p:cNvPr>
          <p:cNvSpPr/>
          <p:nvPr/>
        </p:nvSpPr>
        <p:spPr>
          <a:xfrm>
            <a:off x="58783" y="1616737"/>
            <a:ext cx="1602378" cy="1887166"/>
          </a:xfrm>
          <a:prstGeom prst="flowChartDelay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Sequence Diagram - 06: Volunteer Registration &amp; Assignment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5E75E-CB41-B6DB-E02E-EBE7855CC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269" y="176350"/>
            <a:ext cx="7106194" cy="478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8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A5BD44E5-1836-3B30-08A8-429677D1C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elay 1">
            <a:extLst>
              <a:ext uri="{FF2B5EF4-FFF2-40B4-BE49-F238E27FC236}">
                <a16:creationId xmlns:a16="http://schemas.microsoft.com/office/drawing/2014/main" id="{B1C7CC69-3BAD-8D32-5A6C-A1E7B3F54233}"/>
              </a:ext>
            </a:extLst>
          </p:cNvPr>
          <p:cNvSpPr/>
          <p:nvPr/>
        </p:nvSpPr>
        <p:spPr>
          <a:xfrm>
            <a:off x="58783" y="1616737"/>
            <a:ext cx="1602378" cy="1887166"/>
          </a:xfrm>
          <a:prstGeom prst="flowChartDelay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Sequence Diagram - 07: Task Coordination &amp; Progress Tracking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7680E-D489-A27F-A8B1-0431D734A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860" y="182880"/>
            <a:ext cx="7073351" cy="474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188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958B7645-BD29-E1B9-B961-A6EFE414E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elay 1">
            <a:extLst>
              <a:ext uri="{FF2B5EF4-FFF2-40B4-BE49-F238E27FC236}">
                <a16:creationId xmlns:a16="http://schemas.microsoft.com/office/drawing/2014/main" id="{D1831625-E761-425B-A79E-0187DBCBFD02}"/>
              </a:ext>
            </a:extLst>
          </p:cNvPr>
          <p:cNvSpPr/>
          <p:nvPr/>
        </p:nvSpPr>
        <p:spPr>
          <a:xfrm>
            <a:off x="58783" y="1616737"/>
            <a:ext cx="1602378" cy="1887166"/>
          </a:xfrm>
          <a:prstGeom prst="flowChartDelay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Sequence Diagram - 08: Feedback Collection &amp; Reporting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451173-DF87-15B2-795A-B428CF969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09006"/>
            <a:ext cx="7099663" cy="471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7825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13035BE5-6418-8D0A-4362-2CFEC15AA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elay 1">
            <a:extLst>
              <a:ext uri="{FF2B5EF4-FFF2-40B4-BE49-F238E27FC236}">
                <a16:creationId xmlns:a16="http://schemas.microsoft.com/office/drawing/2014/main" id="{01017342-2C93-998D-6212-66CA9DA07C71}"/>
              </a:ext>
            </a:extLst>
          </p:cNvPr>
          <p:cNvSpPr/>
          <p:nvPr/>
        </p:nvSpPr>
        <p:spPr>
          <a:xfrm>
            <a:off x="58783" y="1616737"/>
            <a:ext cx="1602378" cy="1887166"/>
          </a:xfrm>
          <a:prstGeom prst="flowChartDelay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Sequence Diagram - 09 : Make a Bill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319337-5573-DBE9-E885-E63731CAC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051" y="233464"/>
            <a:ext cx="6982097" cy="470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792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FA169783-414A-50D0-684C-9DF4679F9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elay 1">
            <a:extLst>
              <a:ext uri="{FF2B5EF4-FFF2-40B4-BE49-F238E27FC236}">
                <a16:creationId xmlns:a16="http://schemas.microsoft.com/office/drawing/2014/main" id="{50EDCD64-4993-76D0-AFD1-1EE1ACB68F4F}"/>
              </a:ext>
            </a:extLst>
          </p:cNvPr>
          <p:cNvSpPr/>
          <p:nvPr/>
        </p:nvSpPr>
        <p:spPr>
          <a:xfrm>
            <a:off x="58783" y="1616737"/>
            <a:ext cx="1602378" cy="1887166"/>
          </a:xfrm>
          <a:prstGeom prst="flowChartDelay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Sequence Diagram - 10: Pay Bill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0FCCA5-7E6D-1F03-571B-E51F47F5D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113" y="195943"/>
            <a:ext cx="7008224" cy="477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039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E0C24375-C766-5698-8972-0DDA47E46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elay 1">
            <a:extLst>
              <a:ext uri="{FF2B5EF4-FFF2-40B4-BE49-F238E27FC236}">
                <a16:creationId xmlns:a16="http://schemas.microsoft.com/office/drawing/2014/main" id="{8D7B2923-13DC-7EEC-5F61-FFFA5F14DA1B}"/>
              </a:ext>
            </a:extLst>
          </p:cNvPr>
          <p:cNvSpPr/>
          <p:nvPr/>
        </p:nvSpPr>
        <p:spPr>
          <a:xfrm>
            <a:off x="58783" y="1616737"/>
            <a:ext cx="1602378" cy="1887166"/>
          </a:xfrm>
          <a:prstGeom prst="flowChartDelay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Sequence Diagram - 11: Logout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7DB341-82E7-D0BA-5EB6-B89F67A21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255" y="215537"/>
            <a:ext cx="7027956" cy="467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27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AD9EAF14-AB3E-1435-2925-8803D0F39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1C474BDC-F1F7-E910-22F3-2858E66CC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3009" y="1581426"/>
            <a:ext cx="5297982" cy="1980647"/>
          </a:xfrm>
        </p:spPr>
        <p:txBody>
          <a:bodyPr/>
          <a:lstStyle/>
          <a:p>
            <a:r>
              <a:rPr lang="en-US" sz="4800" dirty="0"/>
              <a:t>Project</a:t>
            </a:r>
            <a:br>
              <a:rPr lang="en-US" sz="4800" dirty="0"/>
            </a:br>
            <a:r>
              <a:rPr lang="en-US" sz="4800" dirty="0"/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29517323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84733C08-9F7F-8F45-B313-6D036997C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29D4C0-656A-11F7-A80F-18D36F018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9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2"/>
          <p:cNvSpPr txBox="1">
            <a:spLocks noGrp="1"/>
          </p:cNvSpPr>
          <p:nvPr>
            <p:ph type="title"/>
          </p:nvPr>
        </p:nvSpPr>
        <p:spPr>
          <a:xfrm>
            <a:off x="720000" y="794226"/>
            <a:ext cx="7704000" cy="478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indent="0"/>
            <a:r>
              <a:rPr lang="en-US" dirty="0"/>
              <a:t>Objectives: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4A756C-316E-E8C1-70D7-61E71AE22B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6947" y="1417588"/>
            <a:ext cx="6330106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Centralize event proposal, approval, and execution.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Provide </a:t>
            </a:r>
            <a:r>
              <a:rPr lang="en-US" sz="1800" b="1" dirty="0"/>
              <a:t>role-based dashboards</a:t>
            </a:r>
            <a:r>
              <a:rPr lang="en-US" sz="1800" dirty="0"/>
              <a:t> (Organizer, Department Admin, Logistics, Volunteers).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Manage venue booking, resource allocation, and task assignments.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Track events </a:t>
            </a:r>
            <a:r>
              <a:rPr lang="en-US" sz="1800" b="1" dirty="0"/>
              <a:t>live</a:t>
            </a:r>
            <a:r>
              <a:rPr lang="en-US" sz="1800" dirty="0"/>
              <a:t> and gather </a:t>
            </a:r>
            <a:r>
              <a:rPr lang="en-US" sz="1800" b="1" dirty="0"/>
              <a:t>post-event feedback &amp; reports</a:t>
            </a:r>
            <a:r>
              <a:rPr lang="en-US" sz="1800" dirty="0"/>
              <a:t>.</a:t>
            </a:r>
          </a:p>
          <a:p>
            <a:r>
              <a:rPr lang="en-US" sz="1800" dirty="0"/>
              <a:t>Foster collaboration and enhance student engagement.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434726CC-C10C-D5D7-5366-A7DFD0409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66C767-0B0E-FCF4-B5AB-4C275F31C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457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4EE11B45-526B-94E6-5C95-3A119B560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C9D359-11AE-1A39-FA1B-0EDF64820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8879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409192CA-25E6-6A42-2307-0CA58BE89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B1B025-5094-35BA-1819-C7A9D6D78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701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DD96F529-6106-4BDA-D9BD-C15B01D4B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2D80A1-6394-E36F-3217-3C486B317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839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6EDBA786-DF13-759D-89E0-36346F2C7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ABEEB7-7330-F6F5-6560-9B01DBFC9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9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9922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A4E2BF1D-843C-76F2-F53A-19670DF43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94CF72-164D-DEE6-0C28-B2AA90385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7579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BB5B544C-C33C-E93F-70BB-254F73C4C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65B347-D751-D4DD-F05B-D93DA52CC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7011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E217429A-4C71-796A-DADE-739EF125D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978C73-26E1-B56A-7AE2-2D600D77D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648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A007A28C-03BE-4467-4DFB-149AEF12B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274BD9-0C88-F8BB-1882-4D4D231E0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9487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5056BFE4-AA5F-662E-B8B5-A5D78A829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76773F-0291-1023-B968-A3154087B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182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>
          <a:extLst>
            <a:ext uri="{FF2B5EF4-FFF2-40B4-BE49-F238E27FC236}">
              <a16:creationId xmlns:a16="http://schemas.microsoft.com/office/drawing/2014/main" id="{99CD65D9-454F-2B2B-FF2C-6DBDF7B10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3">
            <a:extLst>
              <a:ext uri="{FF2B5EF4-FFF2-40B4-BE49-F238E27FC236}">
                <a16:creationId xmlns:a16="http://schemas.microsoft.com/office/drawing/2014/main" id="{7A9FFC02-D3BA-4C21-7910-45295A03E7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/>
            <a:r>
              <a:rPr lang="en-US" dirty="0"/>
              <a:t>Functional Requirements</a:t>
            </a:r>
          </a:p>
        </p:txBody>
      </p:sp>
      <p:sp>
        <p:nvSpPr>
          <p:cNvPr id="335" name="Google Shape;335;p43">
            <a:extLst>
              <a:ext uri="{FF2B5EF4-FFF2-40B4-BE49-F238E27FC236}">
                <a16:creationId xmlns:a16="http://schemas.microsoft.com/office/drawing/2014/main" id="{DE33AE24-E6C8-F16A-9150-EB59F2E46B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00148" y="1095637"/>
            <a:ext cx="6143704" cy="36657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sz="1600" b="1" dirty="0"/>
              <a:t>System Capabilities:</a:t>
            </a: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User Management</a:t>
            </a:r>
            <a:r>
              <a:rPr lang="en-US" sz="1600" dirty="0"/>
              <a:t>: Registration, Login, Roles, Permissions, Profile Updates.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Event Lifecycle</a:t>
            </a:r>
            <a:r>
              <a:rPr lang="en-US" sz="1600" dirty="0"/>
              <a:t>: Proposal submission, approval, live status tracking.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Venue &amp; Resource Booking</a:t>
            </a:r>
            <a:r>
              <a:rPr lang="en-US" sz="1600" dirty="0"/>
              <a:t>: Conflict-free scheduling.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Task Coordination</a:t>
            </a:r>
            <a:r>
              <a:rPr lang="en-US" sz="1600" dirty="0"/>
              <a:t>: Assign, track, and complete tasks with reminders.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Volunteer Management</a:t>
            </a:r>
            <a:r>
              <a:rPr lang="en-US" sz="1600" dirty="0"/>
              <a:t>: Registration and assignment.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Document &amp; Media Upload</a:t>
            </a:r>
            <a:r>
              <a:rPr lang="en-US" sz="1600" dirty="0"/>
              <a:t>: Budgets, banners, galleries.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Notifications</a:t>
            </a:r>
            <a:r>
              <a:rPr lang="en-US" sz="1600" dirty="0"/>
              <a:t>: Email and in-app alerts.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Reports &amp; Analytics</a:t>
            </a:r>
            <a:r>
              <a:rPr lang="en-US" sz="1600" dirty="0"/>
              <a:t>: Dashboards with event stats and exports.</a:t>
            </a:r>
          </a:p>
        </p:txBody>
      </p:sp>
    </p:spTree>
    <p:extLst>
      <p:ext uri="{BB962C8B-B14F-4D97-AF65-F5344CB8AC3E}">
        <p14:creationId xmlns:p14="http://schemas.microsoft.com/office/powerpoint/2010/main" val="3503229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2E859426-0861-AAE2-E96F-1C2140624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5A5810-ECBF-F0E5-4ED7-1D9ECEDB9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883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C547C0E0-4A70-FE7B-35D2-2DF61AAC3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4A5D8F-80F6-DA21-3BF0-917703A37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5797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7B5D8585-1951-F8D8-2A66-67FA636F4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FFD182-D31E-D2D6-DD3A-6DAFE3268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806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EEE0720F-839B-59C8-2E0B-D19A7AB34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BFD3D4-CE0A-FE01-382F-D78D54204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349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4F83D9B1-EE6D-F540-B22C-5891D8577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442A85-617D-0968-89F7-7E46CE63E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806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7E12C181-4593-7B69-1EE9-834504507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4B530E-6C15-D1F3-42EB-0920F92B6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774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1EDBF333-54C7-6C29-433F-1CA9EE630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17D668-2909-02EF-8FA0-24A4FEB09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3038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0A1A7A56-9D5C-5AB8-714B-2C9DCA283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C581B1-4467-BC57-5C51-F98551B4B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1660" y="2013285"/>
            <a:ext cx="4996860" cy="1106420"/>
          </a:xfrm>
        </p:spPr>
        <p:txBody>
          <a:bodyPr/>
          <a:lstStyle/>
          <a:p>
            <a:r>
              <a:rPr lang="en-US" sz="8000" dirty="0"/>
              <a:t>Thanks!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5BEE09-A1E4-5E97-E3E2-DDC71426AA35}"/>
              </a:ext>
            </a:extLst>
          </p:cNvPr>
          <p:cNvSpPr txBox="1"/>
          <p:nvPr/>
        </p:nvSpPr>
        <p:spPr>
          <a:xfrm>
            <a:off x="2849880" y="1101328"/>
            <a:ext cx="43586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Do you have any Question?</a:t>
            </a:r>
          </a:p>
        </p:txBody>
      </p:sp>
    </p:spTree>
    <p:extLst>
      <p:ext uri="{BB962C8B-B14F-4D97-AF65-F5344CB8AC3E}">
        <p14:creationId xmlns:p14="http://schemas.microsoft.com/office/powerpoint/2010/main" val="4114357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3"/>
          <p:cNvSpPr txBox="1">
            <a:spLocks noGrp="1"/>
          </p:cNvSpPr>
          <p:nvPr>
            <p:ph type="title"/>
          </p:nvPr>
        </p:nvSpPr>
        <p:spPr>
          <a:xfrm>
            <a:off x="719999" y="755537"/>
            <a:ext cx="7704000" cy="478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/>
            <a:r>
              <a:rPr lang="en-US" dirty="0"/>
              <a:t>Non-Functional Requirements</a:t>
            </a:r>
          </a:p>
        </p:txBody>
      </p:sp>
      <p:sp>
        <p:nvSpPr>
          <p:cNvPr id="335" name="Google Shape;335;p43"/>
          <p:cNvSpPr txBox="1">
            <a:spLocks noGrp="1"/>
          </p:cNvSpPr>
          <p:nvPr>
            <p:ph type="body" idx="1"/>
          </p:nvPr>
        </p:nvSpPr>
        <p:spPr>
          <a:xfrm>
            <a:off x="831716" y="1613025"/>
            <a:ext cx="7480567" cy="2535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sz="1600" b="1" dirty="0"/>
              <a:t>Performance:</a:t>
            </a:r>
            <a:endParaRPr lang="en-US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Pages load within 2s; Calendar updates ≤3s.</a:t>
            </a:r>
          </a:p>
          <a:p>
            <a:pPr marL="152400" indent="0">
              <a:buNone/>
            </a:pPr>
            <a:r>
              <a:rPr lang="en-US" sz="1600" b="1" dirty="0"/>
              <a:t>Usability:</a:t>
            </a:r>
            <a:endParaRPr lang="en-US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New users complete onboarding in ≤10 minutes.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Tooltips, guides, and error feedback built-in.</a:t>
            </a:r>
          </a:p>
          <a:p>
            <a:pPr marL="152400" indent="0">
              <a:buNone/>
            </a:pPr>
            <a:r>
              <a:rPr lang="en-US" sz="1600" b="1" dirty="0"/>
              <a:t>Maintainability:</a:t>
            </a:r>
            <a:endParaRPr lang="en-US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Modular codebase with ≥70% backend test coverage.</a:t>
            </a:r>
          </a:p>
          <a:p>
            <a:pPr marL="152400" indent="0">
              <a:buNone/>
            </a:pPr>
            <a:r>
              <a:rPr lang="en-US" sz="1600" b="1" dirty="0"/>
              <a:t>Scalability:</a:t>
            </a:r>
            <a:endParaRPr lang="en-US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Supports 200+ concurrent users and up to 1M records.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1C21D2-FA5A-78A0-1E6A-A59E9060F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976" y="199011"/>
            <a:ext cx="5939001" cy="4745477"/>
          </a:xfrm>
          <a:prstGeom prst="rect">
            <a:avLst/>
          </a:prstGeom>
        </p:spPr>
      </p:pic>
      <p:sp>
        <p:nvSpPr>
          <p:cNvPr id="7" name="Arrow: Pentagon 6">
            <a:extLst>
              <a:ext uri="{FF2B5EF4-FFF2-40B4-BE49-F238E27FC236}">
                <a16:creationId xmlns:a16="http://schemas.microsoft.com/office/drawing/2014/main" id="{F6EC24B0-5D99-3CA0-107E-2BCD34209C73}"/>
              </a:ext>
            </a:extLst>
          </p:cNvPr>
          <p:cNvSpPr/>
          <p:nvPr/>
        </p:nvSpPr>
        <p:spPr>
          <a:xfrm>
            <a:off x="65314" y="1254200"/>
            <a:ext cx="1821807" cy="2635097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Use Case </a:t>
            </a:r>
            <a:br>
              <a:rPr lang="en-US" sz="1800" b="1" dirty="0"/>
            </a:br>
            <a:r>
              <a:rPr lang="en-US" sz="1800" b="1" dirty="0"/>
              <a:t>Diagram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71236311-B33B-975F-1A67-19FE1FDBD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71B4FA6-8B9D-D722-42B8-7AD8BA4CD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629" y="223701"/>
            <a:ext cx="7254240" cy="4696098"/>
          </a:xfrm>
          <a:prstGeom prst="rect">
            <a:avLst/>
          </a:prstGeom>
        </p:spPr>
      </p:pic>
      <p:sp>
        <p:nvSpPr>
          <p:cNvPr id="7" name="Flowchart: Delay 6">
            <a:extLst>
              <a:ext uri="{FF2B5EF4-FFF2-40B4-BE49-F238E27FC236}">
                <a16:creationId xmlns:a16="http://schemas.microsoft.com/office/drawing/2014/main" id="{5E659CAD-B0AE-7738-11AD-75541F5E8736}"/>
              </a:ext>
            </a:extLst>
          </p:cNvPr>
          <p:cNvSpPr/>
          <p:nvPr/>
        </p:nvSpPr>
        <p:spPr>
          <a:xfrm>
            <a:off x="52251" y="1628167"/>
            <a:ext cx="1602378" cy="1887166"/>
          </a:xfrm>
          <a:prstGeom prst="flowChartDelay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Block Diagram</a:t>
            </a:r>
          </a:p>
          <a:p>
            <a:pPr algn="ctr"/>
            <a:r>
              <a:rPr lang="en-US" b="1" dirty="0"/>
              <a:t>01 : Organizer</a:t>
            </a:r>
          </a:p>
        </p:txBody>
      </p:sp>
    </p:spTree>
    <p:extLst>
      <p:ext uri="{BB962C8B-B14F-4D97-AF65-F5344CB8AC3E}">
        <p14:creationId xmlns:p14="http://schemas.microsoft.com/office/powerpoint/2010/main" val="2783284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245D753B-0838-EFA5-A3E4-953C153C9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F47394-E689-781B-2AB1-D22D13373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098" y="189412"/>
            <a:ext cx="7280365" cy="4748348"/>
          </a:xfrm>
          <a:prstGeom prst="rect">
            <a:avLst/>
          </a:prstGeom>
        </p:spPr>
      </p:pic>
      <p:sp>
        <p:nvSpPr>
          <p:cNvPr id="2" name="Flowchart: Delay 1">
            <a:extLst>
              <a:ext uri="{FF2B5EF4-FFF2-40B4-BE49-F238E27FC236}">
                <a16:creationId xmlns:a16="http://schemas.microsoft.com/office/drawing/2014/main" id="{8A285A74-8B38-428D-BED9-06D9A7B07DA3}"/>
              </a:ext>
            </a:extLst>
          </p:cNvPr>
          <p:cNvSpPr/>
          <p:nvPr/>
        </p:nvSpPr>
        <p:spPr>
          <a:xfrm>
            <a:off x="45720" y="1620003"/>
            <a:ext cx="1602378" cy="1887166"/>
          </a:xfrm>
          <a:prstGeom prst="flowChartDelay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Block Diagram 02 : Department Admin</a:t>
            </a:r>
          </a:p>
        </p:txBody>
      </p:sp>
    </p:spTree>
    <p:extLst>
      <p:ext uri="{BB962C8B-B14F-4D97-AF65-F5344CB8AC3E}">
        <p14:creationId xmlns:p14="http://schemas.microsoft.com/office/powerpoint/2010/main" val="2549761171"/>
      </p:ext>
    </p:extLst>
  </p:cSld>
  <p:clrMapOvr>
    <a:masterClrMapping/>
  </p:clrMapOvr>
</p:sld>
</file>

<file path=ppt/theme/theme1.xml><?xml version="1.0" encoding="utf-8"?>
<a:theme xmlns:a="http://schemas.openxmlformats.org/drawingml/2006/main" name="Business Cost Accounting by Slidesgo">
  <a:themeElements>
    <a:clrScheme name="Simple Light">
      <a:dk1>
        <a:srgbClr val="000000"/>
      </a:dk1>
      <a:lt1>
        <a:srgbClr val="EFEFEF"/>
      </a:lt1>
      <a:dk2>
        <a:srgbClr val="B1B1B1"/>
      </a:dk2>
      <a:lt2>
        <a:srgbClr val="66666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526</Words>
  <Application>Microsoft Office PowerPoint</Application>
  <PresentationFormat>On-screen Show (16:9)</PresentationFormat>
  <Paragraphs>84</Paragraphs>
  <Slides>57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Wingdings</vt:lpstr>
      <vt:lpstr>Arial</vt:lpstr>
      <vt:lpstr>Work Sans</vt:lpstr>
      <vt:lpstr>Anaheim</vt:lpstr>
      <vt:lpstr>Open Sans</vt:lpstr>
      <vt:lpstr>Bebas Neue</vt:lpstr>
      <vt:lpstr>Dela Gothic One</vt:lpstr>
      <vt:lpstr>Business Cost Accounting by Slidesgo</vt:lpstr>
      <vt:lpstr>Smart Event</vt:lpstr>
      <vt:lpstr>Table of contents</vt:lpstr>
      <vt:lpstr>Introduction</vt:lpstr>
      <vt:lpstr>Objectives:</vt:lpstr>
      <vt:lpstr>Functional Requirements</vt:lpstr>
      <vt:lpstr>Non-Functional Requirements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Mr. Yousha</cp:lastModifiedBy>
  <cp:revision>23</cp:revision>
  <dcterms:modified xsi:type="dcterms:W3CDTF">2025-11-23T10:26:37Z</dcterms:modified>
</cp:coreProperties>
</file>